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92">
          <p15:clr>
            <a:srgbClr val="A4A3A4"/>
          </p15:clr>
        </p15:guide>
        <p15:guide id="2" pos="7056">
          <p15:clr>
            <a:srgbClr val="A4A3A4"/>
          </p15:clr>
        </p15:guide>
        <p15:guide id="3" orient="horz" pos="3168">
          <p15:clr>
            <a:srgbClr val="A4A3A4"/>
          </p15:clr>
        </p15:guide>
      </p15:sldGuideLst>
    </p:ext>
    <p:ext uri="GoogleSlidesCustomDataVersion2">
      <go:slidesCustomData xmlns:go="http://customooxmlschemas.google.com/" r:id="rId31" roundtripDataSignature="AMtx7mgQBeTg2r/nDAIqSx5APVhFrPud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92" orient="horz"/>
        <p:guide pos="7056"/>
        <p:guide pos="316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fe30dde5d_2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9fe30dde5d_2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fe30dde5d_2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9fe30dde5d_2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fe30dde5d_2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fe30dde5d_2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29fe30dde5d_2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fe30dde5d_2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9fe30dde5d_2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29fe30dde5d_2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a09bf67c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a09bf67c3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2a09bf67c3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a08929d6c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a08929d6c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2a08929d6c1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a08a75117d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a08a75117d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2a08a75117d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a08929d6c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a08929d6c1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a08929d6c1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04c2d527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04c2d5274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2a04c2d5274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fe30dde5d_2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29fe30dde5d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055d8c8a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055d8c8a6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2a055d8c8a6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fe30dde5d_2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fe30dde5d_2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29fe30dde5d_2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Slide" type="title">
  <p:cSld name="TITLE">
    <p:bg>
      <p:bgPr>
        <a:gradFill>
          <a:gsLst>
            <a:gs pos="0">
              <a:schemeClr val="accent2"/>
            </a:gs>
            <a:gs pos="100000">
              <a:schemeClr val="accent4"/>
            </a:gs>
          </a:gsLst>
          <a:lin ang="2700000" scaled="0"/>
        </a:gradFill>
      </p:bgPr>
    </p:bg>
    <p:spTree>
      <p:nvGrpSpPr>
        <p:cNvPr id="15" name="Shape 15"/>
        <p:cNvGrpSpPr/>
        <p:nvPr/>
      </p:nvGrpSpPr>
      <p:grpSpPr>
        <a:xfrm>
          <a:off x="0" y="0"/>
          <a:ext cx="0" cy="0"/>
          <a:chOff x="0" y="0"/>
          <a:chExt cx="0" cy="0"/>
        </a:xfrm>
      </p:grpSpPr>
      <p:sp>
        <p:nvSpPr>
          <p:cNvPr id="16" name="Google Shape;16;p13"/>
          <p:cNvSpPr txBox="1"/>
          <p:nvPr>
            <p:ph type="ctrTitle"/>
          </p:nvPr>
        </p:nvSpPr>
        <p:spPr>
          <a:xfrm>
            <a:off x="1298448" y="594360"/>
            <a:ext cx="6272784" cy="28437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5400"/>
              <a:buFont typeface="Open Sans"/>
              <a:buNone/>
              <a:defRPr b="1" i="0"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5641848" y="4700016"/>
            <a:ext cx="5093208" cy="1197864"/>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8" name="Google Shape;18;p13"/>
          <p:cNvCxnSpPr/>
          <p:nvPr/>
        </p:nvCxnSpPr>
        <p:spPr>
          <a:xfrm>
            <a:off x="1301262" y="3496322"/>
            <a:ext cx="0" cy="3352800"/>
          </a:xfrm>
          <a:prstGeom prst="straightConnector1">
            <a:avLst/>
          </a:prstGeom>
          <a:noFill/>
          <a:ln cap="sq" cmpd="sng" w="25400">
            <a:solidFill>
              <a:schemeClr val="lt1"/>
            </a:solidFill>
            <a:prstDash val="solid"/>
            <a:bevel/>
            <a:headEnd len="sm" w="sm" type="none"/>
            <a:tailEnd len="sm" w="sm" type="none"/>
          </a:ln>
        </p:spPr>
      </p:cxnSp>
      <p:sp>
        <p:nvSpPr>
          <p:cNvPr id="19" name="Google Shape;19;p13"/>
          <p:cNvSpPr/>
          <p:nvPr/>
        </p:nvSpPr>
        <p:spPr>
          <a:xfrm>
            <a:off x="8217780" y="2973840"/>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0" name="Google Shape;20;p13"/>
          <p:cNvSpPr/>
          <p:nvPr/>
        </p:nvSpPr>
        <p:spPr>
          <a:xfrm>
            <a:off x="7859002" y="2744546"/>
            <a:ext cx="139038" cy="139038"/>
          </a:xfrm>
          <a:custGeom>
            <a:rect b="b" l="l" r="r" t="t"/>
            <a:pathLst>
              <a:path extrusionOk="0" h="139038" w="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1" name="Google Shape;21;p13"/>
          <p:cNvSpPr/>
          <p:nvPr/>
        </p:nvSpPr>
        <p:spPr>
          <a:xfrm>
            <a:off x="7843462" y="3198265"/>
            <a:ext cx="127713" cy="127713"/>
          </a:xfrm>
          <a:custGeom>
            <a:rect b="b" l="l" r="r" t="t"/>
            <a:pathLst>
              <a:path extrusionOk="0" h="127713" w="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0" name="Shape 90"/>
        <p:cNvGrpSpPr/>
        <p:nvPr/>
      </p:nvGrpSpPr>
      <p:grpSpPr>
        <a:xfrm>
          <a:off x="0" y="0"/>
          <a:ext cx="0" cy="0"/>
          <a:chOff x="0" y="0"/>
          <a:chExt cx="0" cy="0"/>
        </a:xfrm>
      </p:grpSpPr>
      <p:sp>
        <p:nvSpPr>
          <p:cNvPr id="91" name="Google Shape;91;p22"/>
          <p:cNvSpPr/>
          <p:nvPr>
            <p:ph idx="2" type="pic"/>
          </p:nvPr>
        </p:nvSpPr>
        <p:spPr>
          <a:xfrm>
            <a:off x="7451965" y="1665520"/>
            <a:ext cx="4266960" cy="4266968"/>
          </a:xfrm>
          <a:prstGeom prst="rect">
            <a:avLst/>
          </a:prstGeom>
          <a:noFill/>
          <a:ln>
            <a:noFill/>
          </a:ln>
        </p:spPr>
      </p:sp>
      <p:sp>
        <p:nvSpPr>
          <p:cNvPr id="92" name="Google Shape;92;p22"/>
          <p:cNvSpPr txBox="1"/>
          <p:nvPr>
            <p:ph type="title"/>
          </p:nvPr>
        </p:nvSpPr>
        <p:spPr>
          <a:xfrm>
            <a:off x="804672" y="1335024"/>
            <a:ext cx="6190488" cy="11795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400"/>
              <a:buFont typeface="Open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2"/>
          <p:cNvSpPr txBox="1"/>
          <p:nvPr>
            <p:ph idx="1" type="body"/>
          </p:nvPr>
        </p:nvSpPr>
        <p:spPr>
          <a:xfrm>
            <a:off x="850392" y="2825496"/>
            <a:ext cx="6190488" cy="33467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2"/>
          <p:cNvSpPr txBox="1"/>
          <p:nvPr>
            <p:ph idx="11" type="ftr"/>
          </p:nvPr>
        </p:nvSpPr>
        <p:spPr>
          <a:xfrm>
            <a:off x="7964424" y="62179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accent2"/>
                </a:solidFill>
                <a:latin typeface="Open Sans"/>
                <a:ea typeface="Open Sans"/>
                <a:cs typeface="Open Sans"/>
                <a:sym typeface="Open Sans"/>
              </a:defRPr>
            </a:lvl1pPr>
            <a:lvl2pPr indent="0" lvl="1" marL="0" algn="r">
              <a:spcBef>
                <a:spcPts val="0"/>
              </a:spcBef>
              <a:buNone/>
              <a:defRPr b="1" i="0" sz="1200" cap="none">
                <a:solidFill>
                  <a:schemeClr val="accent2"/>
                </a:solidFill>
                <a:latin typeface="Open Sans"/>
                <a:ea typeface="Open Sans"/>
                <a:cs typeface="Open Sans"/>
                <a:sym typeface="Open Sans"/>
              </a:defRPr>
            </a:lvl2pPr>
            <a:lvl3pPr indent="0" lvl="2" marL="0" algn="r">
              <a:spcBef>
                <a:spcPts val="0"/>
              </a:spcBef>
              <a:buNone/>
              <a:defRPr b="1" i="0" sz="1200" cap="none">
                <a:solidFill>
                  <a:schemeClr val="accent2"/>
                </a:solidFill>
                <a:latin typeface="Open Sans"/>
                <a:ea typeface="Open Sans"/>
                <a:cs typeface="Open Sans"/>
                <a:sym typeface="Open Sans"/>
              </a:defRPr>
            </a:lvl3pPr>
            <a:lvl4pPr indent="0" lvl="3" marL="0" algn="r">
              <a:spcBef>
                <a:spcPts val="0"/>
              </a:spcBef>
              <a:buNone/>
              <a:defRPr b="1" i="0" sz="1200" cap="none">
                <a:solidFill>
                  <a:schemeClr val="accent2"/>
                </a:solidFill>
                <a:latin typeface="Open Sans"/>
                <a:ea typeface="Open Sans"/>
                <a:cs typeface="Open Sans"/>
                <a:sym typeface="Open Sans"/>
              </a:defRPr>
            </a:lvl4pPr>
            <a:lvl5pPr indent="0" lvl="4" marL="0" algn="r">
              <a:spcBef>
                <a:spcPts val="0"/>
              </a:spcBef>
              <a:buNone/>
              <a:defRPr b="1" i="0" sz="1200" cap="none">
                <a:solidFill>
                  <a:schemeClr val="accent2"/>
                </a:solidFill>
                <a:latin typeface="Open Sans"/>
                <a:ea typeface="Open Sans"/>
                <a:cs typeface="Open Sans"/>
                <a:sym typeface="Open Sans"/>
              </a:defRPr>
            </a:lvl5pPr>
            <a:lvl6pPr indent="0" lvl="5" marL="0" algn="r">
              <a:spcBef>
                <a:spcPts val="0"/>
              </a:spcBef>
              <a:buNone/>
              <a:defRPr b="1" i="0" sz="1200" cap="none">
                <a:solidFill>
                  <a:schemeClr val="accent2"/>
                </a:solidFill>
                <a:latin typeface="Open Sans"/>
                <a:ea typeface="Open Sans"/>
                <a:cs typeface="Open Sans"/>
                <a:sym typeface="Open Sans"/>
              </a:defRPr>
            </a:lvl6pPr>
            <a:lvl7pPr indent="0" lvl="6" marL="0" algn="r">
              <a:spcBef>
                <a:spcPts val="0"/>
              </a:spcBef>
              <a:buNone/>
              <a:defRPr b="1" i="0" sz="1200" cap="none">
                <a:solidFill>
                  <a:schemeClr val="accent2"/>
                </a:solidFill>
                <a:latin typeface="Open Sans"/>
                <a:ea typeface="Open Sans"/>
                <a:cs typeface="Open Sans"/>
                <a:sym typeface="Open Sans"/>
              </a:defRPr>
            </a:lvl7pPr>
            <a:lvl8pPr indent="0" lvl="7" marL="0" algn="r">
              <a:spcBef>
                <a:spcPts val="0"/>
              </a:spcBef>
              <a:buNone/>
              <a:defRPr b="1" i="0" sz="1200" cap="none">
                <a:solidFill>
                  <a:schemeClr val="accent2"/>
                </a:solidFill>
                <a:latin typeface="Open Sans"/>
                <a:ea typeface="Open Sans"/>
                <a:cs typeface="Open Sans"/>
                <a:sym typeface="Open Sans"/>
              </a:defRPr>
            </a:lvl8pPr>
            <a:lvl9pPr indent="0" lvl="8" marL="0" algn="r">
              <a:spcBef>
                <a:spcPts val="0"/>
              </a:spcBef>
              <a:buNone/>
              <a:defRPr b="1" i="0" sz="1200" cap="none">
                <a:solidFill>
                  <a:schemeClr val="accen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cxnSp>
        <p:nvCxnSpPr>
          <p:cNvPr id="96" name="Google Shape;96;p22"/>
          <p:cNvCxnSpPr/>
          <p:nvPr/>
        </p:nvCxnSpPr>
        <p:spPr>
          <a:xfrm>
            <a:off x="0" y="806470"/>
            <a:ext cx="7903723" cy="0"/>
          </a:xfrm>
          <a:prstGeom prst="straightConnector1">
            <a:avLst/>
          </a:prstGeom>
          <a:noFill/>
          <a:ln cap="sq" cmpd="sng" w="25400">
            <a:solidFill>
              <a:schemeClr val="accent2"/>
            </a:solidFill>
            <a:prstDash val="solid"/>
            <a:bevel/>
            <a:headEnd len="sm" w="sm" type="none"/>
            <a:tailEnd len="sm" w="sm" type="none"/>
          </a:ln>
        </p:spPr>
      </p:cxnSp>
      <p:sp>
        <p:nvSpPr>
          <p:cNvPr id="97" name="Google Shape;97;p22"/>
          <p:cNvSpPr/>
          <p:nvPr/>
        </p:nvSpPr>
        <p:spPr>
          <a:xfrm>
            <a:off x="11281590" y="2070656"/>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8" name="Google Shape;98;p22"/>
          <p:cNvSpPr/>
          <p:nvPr/>
        </p:nvSpPr>
        <p:spPr>
          <a:xfrm>
            <a:off x="10969280" y="1780012"/>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9" name="Shape 99"/>
        <p:cNvGrpSpPr/>
        <p:nvPr/>
      </p:nvGrpSpPr>
      <p:grpSpPr>
        <a:xfrm>
          <a:off x="0" y="0"/>
          <a:ext cx="0" cy="0"/>
          <a:chOff x="0" y="0"/>
          <a:chExt cx="0" cy="0"/>
        </a:xfrm>
      </p:grpSpPr>
      <p:sp>
        <p:nvSpPr>
          <p:cNvPr id="100" name="Google Shape;10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5400"/>
              <a:buFont typeface="Open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23"/>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4" name="Shape 104"/>
        <p:cNvGrpSpPr/>
        <p:nvPr/>
      </p:nvGrpSpPr>
      <p:grpSpPr>
        <a:xfrm>
          <a:off x="0" y="0"/>
          <a:ext cx="0" cy="0"/>
          <a:chOff x="0" y="0"/>
          <a:chExt cx="0" cy="0"/>
        </a:xfrm>
      </p:grpSpPr>
      <p:sp>
        <p:nvSpPr>
          <p:cNvPr id="105" name="Google Shape;10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4"/>
          <p:cNvSpPr txBox="1"/>
          <p:nvPr>
            <p:ph idx="1" type="body"/>
          </p:nvPr>
        </p:nvSpPr>
        <p:spPr>
          <a:xfrm>
            <a:off x="1444752" y="1825625"/>
            <a:ext cx="4553712" cy="435133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24"/>
          <p:cNvSpPr txBox="1"/>
          <p:nvPr>
            <p:ph idx="2" type="body"/>
          </p:nvPr>
        </p:nvSpPr>
        <p:spPr>
          <a:xfrm>
            <a:off x="6784848" y="1825625"/>
            <a:ext cx="4553712" cy="435133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8" name="Google Shape;108;p24"/>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
        <p:nvSpPr>
          <p:cNvPr id="109" name="Google Shape;109;p24"/>
          <p:cNvSpPr/>
          <p:nvPr/>
        </p:nvSpPr>
        <p:spPr>
          <a:xfrm>
            <a:off x="10508317" y="49220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0" name="Google Shape;110;p24"/>
          <p:cNvSpPr/>
          <p:nvPr/>
        </p:nvSpPr>
        <p:spPr>
          <a:xfrm>
            <a:off x="11477944" y="105558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1" name="Google Shape;111;p24"/>
          <p:cNvSpPr/>
          <p:nvPr/>
        </p:nvSpPr>
        <p:spPr>
          <a:xfrm>
            <a:off x="11241555" y="44663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12" name="Shape 112"/>
        <p:cNvGrpSpPr/>
        <p:nvPr/>
      </p:nvGrpSpPr>
      <p:grpSpPr>
        <a:xfrm>
          <a:off x="0" y="0"/>
          <a:ext cx="0" cy="0"/>
          <a:chOff x="0" y="0"/>
          <a:chExt cx="0" cy="0"/>
        </a:xfrm>
      </p:grpSpPr>
      <p:sp>
        <p:nvSpPr>
          <p:cNvPr id="113" name="Google Shape;113;p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5"/>
          <p:cNvSpPr txBox="1"/>
          <p:nvPr>
            <p:ph idx="1" type="body"/>
          </p:nvPr>
        </p:nvSpPr>
        <p:spPr>
          <a:xfrm>
            <a:off x="1444752" y="1681163"/>
            <a:ext cx="28346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 name="Google Shape;115;p25"/>
          <p:cNvSpPr txBox="1"/>
          <p:nvPr>
            <p:ph idx="2" type="body"/>
          </p:nvPr>
        </p:nvSpPr>
        <p:spPr>
          <a:xfrm>
            <a:off x="1444752" y="2505075"/>
            <a:ext cx="28346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5"/>
          <p:cNvSpPr txBox="1"/>
          <p:nvPr>
            <p:ph idx="3" type="body"/>
          </p:nvPr>
        </p:nvSpPr>
        <p:spPr>
          <a:xfrm>
            <a:off x="4983480" y="1681163"/>
            <a:ext cx="28346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7" name="Google Shape;117;p25"/>
          <p:cNvSpPr txBox="1"/>
          <p:nvPr>
            <p:ph idx="4" type="body"/>
          </p:nvPr>
        </p:nvSpPr>
        <p:spPr>
          <a:xfrm>
            <a:off x="4983480" y="2505075"/>
            <a:ext cx="28346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8" name="Google Shape;118;p25"/>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
        <p:nvSpPr>
          <p:cNvPr id="119" name="Google Shape;119;p25"/>
          <p:cNvSpPr/>
          <p:nvPr/>
        </p:nvSpPr>
        <p:spPr>
          <a:xfrm>
            <a:off x="10508317" y="49220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0" name="Google Shape;120;p25"/>
          <p:cNvSpPr/>
          <p:nvPr/>
        </p:nvSpPr>
        <p:spPr>
          <a:xfrm>
            <a:off x="11477944" y="105558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1" name="Google Shape;121;p25"/>
          <p:cNvSpPr/>
          <p:nvPr/>
        </p:nvSpPr>
        <p:spPr>
          <a:xfrm>
            <a:off x="11241555" y="44663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2" name="Google Shape;122;p25"/>
          <p:cNvSpPr txBox="1"/>
          <p:nvPr>
            <p:ph idx="5" type="body"/>
          </p:nvPr>
        </p:nvSpPr>
        <p:spPr>
          <a:xfrm>
            <a:off x="8531352" y="1769269"/>
            <a:ext cx="28346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 name="Google Shape;123;p25"/>
          <p:cNvSpPr txBox="1"/>
          <p:nvPr>
            <p:ph idx="6" type="body"/>
          </p:nvPr>
        </p:nvSpPr>
        <p:spPr>
          <a:xfrm>
            <a:off x="8531352" y="2593181"/>
            <a:ext cx="28346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24" name="Shape 124"/>
        <p:cNvGrpSpPr/>
        <p:nvPr/>
      </p:nvGrpSpPr>
      <p:grpSpPr>
        <a:xfrm>
          <a:off x="0" y="0"/>
          <a:ext cx="0" cy="0"/>
          <a:chOff x="0" y="0"/>
          <a:chExt cx="0" cy="0"/>
        </a:xfrm>
      </p:grpSpPr>
      <p:sp>
        <p:nvSpPr>
          <p:cNvPr id="125" name="Google Shape;125;p26"/>
          <p:cNvSpPr txBox="1"/>
          <p:nvPr>
            <p:ph type="ctrTitle"/>
          </p:nvPr>
        </p:nvSpPr>
        <p:spPr>
          <a:xfrm>
            <a:off x="6391656" y="804672"/>
            <a:ext cx="4434840" cy="88696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400"/>
              <a:buFont typeface="Open Sans"/>
              <a:buNone/>
              <a:defRPr b="0" i="0"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6"/>
          <p:cNvSpPr txBox="1"/>
          <p:nvPr>
            <p:ph idx="1" type="subTitle"/>
          </p:nvPr>
        </p:nvSpPr>
        <p:spPr>
          <a:xfrm>
            <a:off x="6391654" y="1801368"/>
            <a:ext cx="4434840" cy="475488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26"/>
          <p:cNvSpPr txBox="1"/>
          <p:nvPr>
            <p:ph idx="11" type="ftr"/>
          </p:nvPr>
        </p:nvSpPr>
        <p:spPr>
          <a:xfrm rot="-5400000">
            <a:off x="9811512" y="1591056"/>
            <a:ext cx="354787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accent2"/>
                </a:solidFill>
                <a:latin typeface="Open Sans"/>
                <a:ea typeface="Open Sans"/>
                <a:cs typeface="Open Sans"/>
                <a:sym typeface="Open Sans"/>
              </a:defRPr>
            </a:lvl1pPr>
            <a:lvl2pPr indent="0" lvl="1" marL="0" algn="r">
              <a:spcBef>
                <a:spcPts val="0"/>
              </a:spcBef>
              <a:buNone/>
              <a:defRPr b="1" i="0" sz="1200" cap="none">
                <a:solidFill>
                  <a:schemeClr val="accent2"/>
                </a:solidFill>
                <a:latin typeface="Open Sans"/>
                <a:ea typeface="Open Sans"/>
                <a:cs typeface="Open Sans"/>
                <a:sym typeface="Open Sans"/>
              </a:defRPr>
            </a:lvl2pPr>
            <a:lvl3pPr indent="0" lvl="2" marL="0" algn="r">
              <a:spcBef>
                <a:spcPts val="0"/>
              </a:spcBef>
              <a:buNone/>
              <a:defRPr b="1" i="0" sz="1200" cap="none">
                <a:solidFill>
                  <a:schemeClr val="accent2"/>
                </a:solidFill>
                <a:latin typeface="Open Sans"/>
                <a:ea typeface="Open Sans"/>
                <a:cs typeface="Open Sans"/>
                <a:sym typeface="Open Sans"/>
              </a:defRPr>
            </a:lvl3pPr>
            <a:lvl4pPr indent="0" lvl="3" marL="0" algn="r">
              <a:spcBef>
                <a:spcPts val="0"/>
              </a:spcBef>
              <a:buNone/>
              <a:defRPr b="1" i="0" sz="1200" cap="none">
                <a:solidFill>
                  <a:schemeClr val="accent2"/>
                </a:solidFill>
                <a:latin typeface="Open Sans"/>
                <a:ea typeface="Open Sans"/>
                <a:cs typeface="Open Sans"/>
                <a:sym typeface="Open Sans"/>
              </a:defRPr>
            </a:lvl4pPr>
            <a:lvl5pPr indent="0" lvl="4" marL="0" algn="r">
              <a:spcBef>
                <a:spcPts val="0"/>
              </a:spcBef>
              <a:buNone/>
              <a:defRPr b="1" i="0" sz="1200" cap="none">
                <a:solidFill>
                  <a:schemeClr val="accent2"/>
                </a:solidFill>
                <a:latin typeface="Open Sans"/>
                <a:ea typeface="Open Sans"/>
                <a:cs typeface="Open Sans"/>
                <a:sym typeface="Open Sans"/>
              </a:defRPr>
            </a:lvl5pPr>
            <a:lvl6pPr indent="0" lvl="5" marL="0" algn="r">
              <a:spcBef>
                <a:spcPts val="0"/>
              </a:spcBef>
              <a:buNone/>
              <a:defRPr b="1" i="0" sz="1200" cap="none">
                <a:solidFill>
                  <a:schemeClr val="accent2"/>
                </a:solidFill>
                <a:latin typeface="Open Sans"/>
                <a:ea typeface="Open Sans"/>
                <a:cs typeface="Open Sans"/>
                <a:sym typeface="Open Sans"/>
              </a:defRPr>
            </a:lvl6pPr>
            <a:lvl7pPr indent="0" lvl="6" marL="0" algn="r">
              <a:spcBef>
                <a:spcPts val="0"/>
              </a:spcBef>
              <a:buNone/>
              <a:defRPr b="1" i="0" sz="1200" cap="none">
                <a:solidFill>
                  <a:schemeClr val="accent2"/>
                </a:solidFill>
                <a:latin typeface="Open Sans"/>
                <a:ea typeface="Open Sans"/>
                <a:cs typeface="Open Sans"/>
                <a:sym typeface="Open Sans"/>
              </a:defRPr>
            </a:lvl7pPr>
            <a:lvl8pPr indent="0" lvl="7" marL="0" algn="r">
              <a:spcBef>
                <a:spcPts val="0"/>
              </a:spcBef>
              <a:buNone/>
              <a:defRPr b="1" i="0" sz="1200" cap="none">
                <a:solidFill>
                  <a:schemeClr val="accent2"/>
                </a:solidFill>
                <a:latin typeface="Open Sans"/>
                <a:ea typeface="Open Sans"/>
                <a:cs typeface="Open Sans"/>
                <a:sym typeface="Open Sans"/>
              </a:defRPr>
            </a:lvl8pPr>
            <a:lvl9pPr indent="0" lvl="8" marL="0" algn="r">
              <a:spcBef>
                <a:spcPts val="0"/>
              </a:spcBef>
              <a:buNone/>
              <a:defRPr b="1" i="0" sz="1200" cap="none">
                <a:solidFill>
                  <a:schemeClr val="accen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cxnSp>
        <p:nvCxnSpPr>
          <p:cNvPr id="129" name="Google Shape;129;p26"/>
          <p:cNvCxnSpPr/>
          <p:nvPr/>
        </p:nvCxnSpPr>
        <p:spPr>
          <a:xfrm>
            <a:off x="11586162" y="3619272"/>
            <a:ext cx="0" cy="3238728"/>
          </a:xfrm>
          <a:prstGeom prst="straightConnector1">
            <a:avLst/>
          </a:prstGeom>
          <a:noFill/>
          <a:ln cap="sq" cmpd="sng" w="25400">
            <a:solidFill>
              <a:schemeClr val="accent2"/>
            </a:solidFill>
            <a:prstDash val="solid"/>
            <a:bevel/>
            <a:headEnd len="sm" w="sm" type="none"/>
            <a:tailEnd len="sm" w="sm" type="none"/>
          </a:ln>
        </p:spPr>
      </p:cxnSp>
      <p:sp>
        <p:nvSpPr>
          <p:cNvPr id="130" name="Google Shape;130;p26"/>
          <p:cNvSpPr/>
          <p:nvPr/>
        </p:nvSpPr>
        <p:spPr>
          <a:xfrm>
            <a:off x="0" y="0"/>
            <a:ext cx="5779911" cy="6858000"/>
          </a:xfrm>
          <a:prstGeom prst="rect">
            <a:avLst/>
          </a:prstGeom>
          <a:gradFill>
            <a:gsLst>
              <a:gs pos="0">
                <a:schemeClr val="accent2"/>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31" name="Google Shape;131;p26"/>
          <p:cNvSpPr/>
          <p:nvPr>
            <p:ph idx="2" type="pic"/>
          </p:nvPr>
        </p:nvSpPr>
        <p:spPr>
          <a:xfrm>
            <a:off x="283464" y="3108960"/>
            <a:ext cx="5221224" cy="3447288"/>
          </a:xfrm>
          <a:prstGeom prst="rect">
            <a:avLst/>
          </a:prstGeom>
          <a:noFill/>
          <a:ln>
            <a:noFill/>
          </a:ln>
        </p:spPr>
      </p:sp>
      <p:sp>
        <p:nvSpPr>
          <p:cNvPr id="132" name="Google Shape;132;p26"/>
          <p:cNvSpPr/>
          <p:nvPr>
            <p:ph idx="3" type="pic"/>
          </p:nvPr>
        </p:nvSpPr>
        <p:spPr>
          <a:xfrm>
            <a:off x="283464" y="301752"/>
            <a:ext cx="2459736" cy="2505456"/>
          </a:xfrm>
          <a:prstGeom prst="rect">
            <a:avLst/>
          </a:prstGeom>
          <a:noFill/>
          <a:ln>
            <a:noFill/>
          </a:ln>
        </p:spPr>
      </p:sp>
      <p:sp>
        <p:nvSpPr>
          <p:cNvPr id="133" name="Google Shape;133;p26"/>
          <p:cNvSpPr/>
          <p:nvPr>
            <p:ph idx="4" type="pic"/>
          </p:nvPr>
        </p:nvSpPr>
        <p:spPr>
          <a:xfrm>
            <a:off x="3044952" y="301752"/>
            <a:ext cx="2459736" cy="2505456"/>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 name="Shape 134"/>
        <p:cNvGrpSpPr/>
        <p:nvPr/>
      </p:nvGrpSpPr>
      <p:grpSpPr>
        <a:xfrm>
          <a:off x="0" y="0"/>
          <a:ext cx="0" cy="0"/>
          <a:chOff x="0" y="0"/>
          <a:chExt cx="0" cy="0"/>
        </a:xfrm>
      </p:grpSpPr>
      <p:sp>
        <p:nvSpPr>
          <p:cNvPr id="135" name="Google Shape;135;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8" name="Google Shape;138;p27"/>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
        <p:nvSpPr>
          <p:cNvPr id="140" name="Google Shape;14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2" name="Google Shape;142;p28"/>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3" name="Shape 143"/>
        <p:cNvGrpSpPr/>
        <p:nvPr/>
      </p:nvGrpSpPr>
      <p:grpSpPr>
        <a:xfrm>
          <a:off x="0" y="0"/>
          <a:ext cx="0" cy="0"/>
          <a:chOff x="0" y="0"/>
          <a:chExt cx="0" cy="0"/>
        </a:xfrm>
      </p:grpSpPr>
      <p:sp>
        <p:nvSpPr>
          <p:cNvPr id="144" name="Google Shape;144;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9"/>
          <p:cNvSpPr/>
          <p:nvPr>
            <p:ph idx="2" type="pic"/>
          </p:nvPr>
        </p:nvSpPr>
        <p:spPr>
          <a:xfrm>
            <a:off x="5183188" y="987425"/>
            <a:ext cx="6172200" cy="4873625"/>
          </a:xfrm>
          <a:prstGeom prst="rect">
            <a:avLst/>
          </a:prstGeom>
          <a:noFill/>
          <a:ln>
            <a:noFill/>
          </a:ln>
        </p:spPr>
      </p:sp>
      <p:sp>
        <p:nvSpPr>
          <p:cNvPr id="146" name="Google Shape;146;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7" name="Google Shape;14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9" name="Google Shape;149;p29"/>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bg>
      <p:bgPr>
        <a:gradFill>
          <a:gsLst>
            <a:gs pos="0">
              <a:schemeClr val="accent2"/>
            </a:gs>
            <a:gs pos="100000">
              <a:schemeClr val="accent4"/>
            </a:gs>
          </a:gsLst>
          <a:lin ang="8100000" scaled="0"/>
        </a:gradFill>
      </p:bgPr>
    </p:bg>
    <p:spTree>
      <p:nvGrpSpPr>
        <p:cNvPr id="22" name="Shape 22"/>
        <p:cNvGrpSpPr/>
        <p:nvPr/>
      </p:nvGrpSpPr>
      <p:grpSpPr>
        <a:xfrm>
          <a:off x="0" y="0"/>
          <a:ext cx="0" cy="0"/>
          <a:chOff x="0" y="0"/>
          <a:chExt cx="0" cy="0"/>
        </a:xfrm>
      </p:grpSpPr>
      <p:sp>
        <p:nvSpPr>
          <p:cNvPr id="23" name="Google Shape;23;p14"/>
          <p:cNvSpPr/>
          <p:nvPr>
            <p:ph idx="2" type="pic"/>
          </p:nvPr>
        </p:nvSpPr>
        <p:spPr>
          <a:xfrm>
            <a:off x="1366432" y="2530058"/>
            <a:ext cx="3707972" cy="3707971"/>
          </a:xfrm>
          <a:prstGeom prst="rect">
            <a:avLst/>
          </a:prstGeom>
          <a:noFill/>
          <a:ln>
            <a:noFill/>
          </a:ln>
        </p:spPr>
      </p:sp>
      <p:sp>
        <p:nvSpPr>
          <p:cNvPr id="24" name="Google Shape;24;p14"/>
          <p:cNvSpPr txBox="1"/>
          <p:nvPr>
            <p:ph type="title"/>
          </p:nvPr>
        </p:nvSpPr>
        <p:spPr>
          <a:xfrm>
            <a:off x="5202936" y="585216"/>
            <a:ext cx="5833872" cy="2276856"/>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6000"/>
              <a:buFont typeface="Open Sans"/>
              <a:buNone/>
              <a:defRPr b="1"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4"/>
          <p:cNvSpPr txBox="1"/>
          <p:nvPr>
            <p:ph idx="11" type="ftr"/>
          </p:nvPr>
        </p:nvSpPr>
        <p:spPr>
          <a:xfrm rot="-5400000">
            <a:off x="-548640" y="1938528"/>
            <a:ext cx="278892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8610600" y="20116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lt1"/>
                </a:solidFill>
                <a:latin typeface="Open Sans"/>
                <a:ea typeface="Open Sans"/>
                <a:cs typeface="Open Sans"/>
                <a:sym typeface="Open Sans"/>
              </a:defRPr>
            </a:lvl1pPr>
            <a:lvl2pPr indent="0" lvl="1" marL="0" algn="r">
              <a:spcBef>
                <a:spcPts val="0"/>
              </a:spcBef>
              <a:buNone/>
              <a:defRPr b="1" i="0" sz="1200" cap="none">
                <a:solidFill>
                  <a:schemeClr val="lt1"/>
                </a:solidFill>
                <a:latin typeface="Open Sans"/>
                <a:ea typeface="Open Sans"/>
                <a:cs typeface="Open Sans"/>
                <a:sym typeface="Open Sans"/>
              </a:defRPr>
            </a:lvl2pPr>
            <a:lvl3pPr indent="0" lvl="2" marL="0" algn="r">
              <a:spcBef>
                <a:spcPts val="0"/>
              </a:spcBef>
              <a:buNone/>
              <a:defRPr b="1" i="0" sz="1200" cap="none">
                <a:solidFill>
                  <a:schemeClr val="lt1"/>
                </a:solidFill>
                <a:latin typeface="Open Sans"/>
                <a:ea typeface="Open Sans"/>
                <a:cs typeface="Open Sans"/>
                <a:sym typeface="Open Sans"/>
              </a:defRPr>
            </a:lvl3pPr>
            <a:lvl4pPr indent="0" lvl="3" marL="0" algn="r">
              <a:spcBef>
                <a:spcPts val="0"/>
              </a:spcBef>
              <a:buNone/>
              <a:defRPr b="1" i="0" sz="1200" cap="none">
                <a:solidFill>
                  <a:schemeClr val="lt1"/>
                </a:solidFill>
                <a:latin typeface="Open Sans"/>
                <a:ea typeface="Open Sans"/>
                <a:cs typeface="Open Sans"/>
                <a:sym typeface="Open Sans"/>
              </a:defRPr>
            </a:lvl4pPr>
            <a:lvl5pPr indent="0" lvl="4" marL="0" algn="r">
              <a:spcBef>
                <a:spcPts val="0"/>
              </a:spcBef>
              <a:buNone/>
              <a:defRPr b="1" i="0" sz="1200" cap="none">
                <a:solidFill>
                  <a:schemeClr val="lt1"/>
                </a:solidFill>
                <a:latin typeface="Open Sans"/>
                <a:ea typeface="Open Sans"/>
                <a:cs typeface="Open Sans"/>
                <a:sym typeface="Open Sans"/>
              </a:defRPr>
            </a:lvl5pPr>
            <a:lvl6pPr indent="0" lvl="5" marL="0" algn="r">
              <a:spcBef>
                <a:spcPts val="0"/>
              </a:spcBef>
              <a:buNone/>
              <a:defRPr b="1" i="0" sz="1200" cap="none">
                <a:solidFill>
                  <a:schemeClr val="lt1"/>
                </a:solidFill>
                <a:latin typeface="Open Sans"/>
                <a:ea typeface="Open Sans"/>
                <a:cs typeface="Open Sans"/>
                <a:sym typeface="Open Sans"/>
              </a:defRPr>
            </a:lvl6pPr>
            <a:lvl7pPr indent="0" lvl="6" marL="0" algn="r">
              <a:spcBef>
                <a:spcPts val="0"/>
              </a:spcBef>
              <a:buNone/>
              <a:defRPr b="1" i="0" sz="1200" cap="none">
                <a:solidFill>
                  <a:schemeClr val="lt1"/>
                </a:solidFill>
                <a:latin typeface="Open Sans"/>
                <a:ea typeface="Open Sans"/>
                <a:cs typeface="Open Sans"/>
                <a:sym typeface="Open Sans"/>
              </a:defRPr>
            </a:lvl7pPr>
            <a:lvl8pPr indent="0" lvl="7" marL="0" algn="r">
              <a:spcBef>
                <a:spcPts val="0"/>
              </a:spcBef>
              <a:buNone/>
              <a:defRPr b="1" i="0" sz="1200" cap="none">
                <a:solidFill>
                  <a:schemeClr val="lt1"/>
                </a:solidFill>
                <a:latin typeface="Open Sans"/>
                <a:ea typeface="Open Sans"/>
                <a:cs typeface="Open Sans"/>
                <a:sym typeface="Open Sans"/>
              </a:defRPr>
            </a:lvl8pPr>
            <a:lvl9pPr indent="0" lvl="8" marL="0" algn="r">
              <a:spcBef>
                <a:spcPts val="0"/>
              </a:spcBef>
              <a:buNone/>
              <a:defRPr b="1" i="0" sz="1200" cap="non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14"/>
          <p:cNvCxnSpPr/>
          <p:nvPr/>
        </p:nvCxnSpPr>
        <p:spPr>
          <a:xfrm>
            <a:off x="856114" y="3503032"/>
            <a:ext cx="0" cy="3346090"/>
          </a:xfrm>
          <a:prstGeom prst="straightConnector1">
            <a:avLst/>
          </a:prstGeom>
          <a:noFill/>
          <a:ln cap="sq" cmpd="sng" w="25400">
            <a:solidFill>
              <a:schemeClr val="lt1"/>
            </a:solidFill>
            <a:prstDash val="solid"/>
            <a:bevel/>
            <a:headEnd len="sm" w="sm" type="none"/>
            <a:tailEnd len="sm" w="sm" type="none"/>
          </a:ln>
        </p:spPr>
      </p:cxnSp>
      <p:sp>
        <p:nvSpPr>
          <p:cNvPr id="28" name="Google Shape;28;p14"/>
          <p:cNvSpPr txBox="1"/>
          <p:nvPr>
            <p:ph idx="1" type="body"/>
          </p:nvPr>
        </p:nvSpPr>
        <p:spPr>
          <a:xfrm>
            <a:off x="5202936" y="3127248"/>
            <a:ext cx="5833872" cy="3118104"/>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800"/>
              <a:buNone/>
              <a:defRPr sz="18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4"/>
          <p:cNvSpPr/>
          <p:nvPr/>
        </p:nvSpPr>
        <p:spPr>
          <a:xfrm>
            <a:off x="4745394" y="276027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 name="Google Shape;30;p14"/>
          <p:cNvSpPr/>
          <p:nvPr/>
        </p:nvSpPr>
        <p:spPr>
          <a:xfrm>
            <a:off x="4386614" y="2530982"/>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 name="Google Shape;31;p14"/>
          <p:cNvSpPr/>
          <p:nvPr/>
        </p:nvSpPr>
        <p:spPr>
          <a:xfrm>
            <a:off x="1669987" y="6031572"/>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32" name="Shape 32"/>
        <p:cNvGrpSpPr/>
        <p:nvPr/>
      </p:nvGrpSpPr>
      <p:grpSpPr>
        <a:xfrm>
          <a:off x="0" y="0"/>
          <a:ext cx="0" cy="0"/>
          <a:chOff x="0" y="0"/>
          <a:chExt cx="0" cy="0"/>
        </a:xfrm>
      </p:grpSpPr>
      <p:sp>
        <p:nvSpPr>
          <p:cNvPr id="33" name="Google Shape;33;p15"/>
          <p:cNvSpPr txBox="1"/>
          <p:nvPr>
            <p:ph type="ctrTitle"/>
          </p:nvPr>
        </p:nvSpPr>
        <p:spPr>
          <a:xfrm>
            <a:off x="6391656" y="841248"/>
            <a:ext cx="4434840" cy="3236976"/>
          </a:xfrm>
          <a:prstGeom prst="rect">
            <a:avLst/>
          </a:prstGeom>
          <a:noFill/>
          <a:ln>
            <a:noFill/>
          </a:ln>
        </p:spPr>
        <p:txBody>
          <a:bodyPr anchorCtr="0" anchor="b" bIns="45700" lIns="91425" spcFirstLastPara="1" rIns="91425" wrap="square" tIns="45700">
            <a:normAutofit/>
          </a:bodyPr>
          <a:lstStyle>
            <a:lvl1pPr lvl="0" algn="l">
              <a:lnSpc>
                <a:spcPct val="110000"/>
              </a:lnSpc>
              <a:spcBef>
                <a:spcPts val="1000"/>
              </a:spcBef>
              <a:spcAft>
                <a:spcPts val="0"/>
              </a:spcAft>
              <a:buClr>
                <a:schemeClr val="dk1"/>
              </a:buClr>
              <a:buSzPts val="3600"/>
              <a:buFont typeface="Open Sans"/>
              <a:buNone/>
              <a:defRPr b="0" i="0"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5"/>
          <p:cNvSpPr txBox="1"/>
          <p:nvPr>
            <p:ph idx="1" type="subTitle"/>
          </p:nvPr>
        </p:nvSpPr>
        <p:spPr>
          <a:xfrm>
            <a:off x="6391655" y="4498848"/>
            <a:ext cx="4434835" cy="510474"/>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 name="Google Shape;35;p15"/>
          <p:cNvSpPr txBox="1"/>
          <p:nvPr>
            <p:ph idx="11" type="ftr"/>
          </p:nvPr>
        </p:nvSpPr>
        <p:spPr>
          <a:xfrm rot="-5400000">
            <a:off x="9811512" y="1591056"/>
            <a:ext cx="354787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accent2"/>
                </a:solidFill>
                <a:latin typeface="Open Sans"/>
                <a:ea typeface="Open Sans"/>
                <a:cs typeface="Open Sans"/>
                <a:sym typeface="Open Sans"/>
              </a:defRPr>
            </a:lvl1pPr>
            <a:lvl2pPr indent="0" lvl="1" marL="0" algn="r">
              <a:spcBef>
                <a:spcPts val="0"/>
              </a:spcBef>
              <a:buNone/>
              <a:defRPr b="1" i="0" sz="1200" cap="none">
                <a:solidFill>
                  <a:schemeClr val="accent2"/>
                </a:solidFill>
                <a:latin typeface="Open Sans"/>
                <a:ea typeface="Open Sans"/>
                <a:cs typeface="Open Sans"/>
                <a:sym typeface="Open Sans"/>
              </a:defRPr>
            </a:lvl2pPr>
            <a:lvl3pPr indent="0" lvl="2" marL="0" algn="r">
              <a:spcBef>
                <a:spcPts val="0"/>
              </a:spcBef>
              <a:buNone/>
              <a:defRPr b="1" i="0" sz="1200" cap="none">
                <a:solidFill>
                  <a:schemeClr val="accent2"/>
                </a:solidFill>
                <a:latin typeface="Open Sans"/>
                <a:ea typeface="Open Sans"/>
                <a:cs typeface="Open Sans"/>
                <a:sym typeface="Open Sans"/>
              </a:defRPr>
            </a:lvl3pPr>
            <a:lvl4pPr indent="0" lvl="3" marL="0" algn="r">
              <a:spcBef>
                <a:spcPts val="0"/>
              </a:spcBef>
              <a:buNone/>
              <a:defRPr b="1" i="0" sz="1200" cap="none">
                <a:solidFill>
                  <a:schemeClr val="accent2"/>
                </a:solidFill>
                <a:latin typeface="Open Sans"/>
                <a:ea typeface="Open Sans"/>
                <a:cs typeface="Open Sans"/>
                <a:sym typeface="Open Sans"/>
              </a:defRPr>
            </a:lvl4pPr>
            <a:lvl5pPr indent="0" lvl="4" marL="0" algn="r">
              <a:spcBef>
                <a:spcPts val="0"/>
              </a:spcBef>
              <a:buNone/>
              <a:defRPr b="1" i="0" sz="1200" cap="none">
                <a:solidFill>
                  <a:schemeClr val="accent2"/>
                </a:solidFill>
                <a:latin typeface="Open Sans"/>
                <a:ea typeface="Open Sans"/>
                <a:cs typeface="Open Sans"/>
                <a:sym typeface="Open Sans"/>
              </a:defRPr>
            </a:lvl5pPr>
            <a:lvl6pPr indent="0" lvl="5" marL="0" algn="r">
              <a:spcBef>
                <a:spcPts val="0"/>
              </a:spcBef>
              <a:buNone/>
              <a:defRPr b="1" i="0" sz="1200" cap="none">
                <a:solidFill>
                  <a:schemeClr val="accent2"/>
                </a:solidFill>
                <a:latin typeface="Open Sans"/>
                <a:ea typeface="Open Sans"/>
                <a:cs typeface="Open Sans"/>
                <a:sym typeface="Open Sans"/>
              </a:defRPr>
            </a:lvl6pPr>
            <a:lvl7pPr indent="0" lvl="6" marL="0" algn="r">
              <a:spcBef>
                <a:spcPts val="0"/>
              </a:spcBef>
              <a:buNone/>
              <a:defRPr b="1" i="0" sz="1200" cap="none">
                <a:solidFill>
                  <a:schemeClr val="accent2"/>
                </a:solidFill>
                <a:latin typeface="Open Sans"/>
                <a:ea typeface="Open Sans"/>
                <a:cs typeface="Open Sans"/>
                <a:sym typeface="Open Sans"/>
              </a:defRPr>
            </a:lvl7pPr>
            <a:lvl8pPr indent="0" lvl="7" marL="0" algn="r">
              <a:spcBef>
                <a:spcPts val="0"/>
              </a:spcBef>
              <a:buNone/>
              <a:defRPr b="1" i="0" sz="1200" cap="none">
                <a:solidFill>
                  <a:schemeClr val="accent2"/>
                </a:solidFill>
                <a:latin typeface="Open Sans"/>
                <a:ea typeface="Open Sans"/>
                <a:cs typeface="Open Sans"/>
                <a:sym typeface="Open Sans"/>
              </a:defRPr>
            </a:lvl8pPr>
            <a:lvl9pPr indent="0" lvl="8" marL="0" algn="r">
              <a:spcBef>
                <a:spcPts val="0"/>
              </a:spcBef>
              <a:buNone/>
              <a:defRPr b="1" i="0" sz="1200" cap="none">
                <a:solidFill>
                  <a:schemeClr val="accen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cxnSp>
        <p:nvCxnSpPr>
          <p:cNvPr id="37" name="Google Shape;37;p15"/>
          <p:cNvCxnSpPr/>
          <p:nvPr/>
        </p:nvCxnSpPr>
        <p:spPr>
          <a:xfrm>
            <a:off x="11586162" y="3619272"/>
            <a:ext cx="0" cy="3238728"/>
          </a:xfrm>
          <a:prstGeom prst="straightConnector1">
            <a:avLst/>
          </a:prstGeom>
          <a:noFill/>
          <a:ln cap="sq" cmpd="sng" w="25400">
            <a:solidFill>
              <a:schemeClr val="accent2"/>
            </a:solidFill>
            <a:prstDash val="solid"/>
            <a:bevel/>
            <a:headEnd len="sm" w="sm" type="none"/>
            <a:tailEnd len="sm" w="sm" type="none"/>
          </a:ln>
        </p:spPr>
      </p:cxnSp>
      <p:sp>
        <p:nvSpPr>
          <p:cNvPr id="38" name="Google Shape;38;p15"/>
          <p:cNvSpPr/>
          <p:nvPr/>
        </p:nvSpPr>
        <p:spPr>
          <a:xfrm>
            <a:off x="0" y="0"/>
            <a:ext cx="5779911" cy="6858000"/>
          </a:xfrm>
          <a:prstGeom prst="rect">
            <a:avLst/>
          </a:prstGeom>
          <a:gradFill>
            <a:gsLst>
              <a:gs pos="0">
                <a:schemeClr val="accent2"/>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9" name="Google Shape;39;p15"/>
          <p:cNvSpPr/>
          <p:nvPr>
            <p:ph idx="2" type="pic"/>
          </p:nvPr>
        </p:nvSpPr>
        <p:spPr>
          <a:xfrm>
            <a:off x="283464" y="301752"/>
            <a:ext cx="5221224" cy="626364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gradFill>
          <a:gsLst>
            <a:gs pos="0">
              <a:schemeClr val="accent2"/>
            </a:gs>
            <a:gs pos="100000">
              <a:schemeClr val="accent4"/>
            </a:gs>
          </a:gsLst>
          <a:lin ang="2700000" scaled="0"/>
        </a:gradFill>
      </p:bgPr>
    </p:bg>
    <p:spTree>
      <p:nvGrpSpPr>
        <p:cNvPr id="40" name="Shape 40"/>
        <p:cNvGrpSpPr/>
        <p:nvPr/>
      </p:nvGrpSpPr>
      <p:grpSpPr>
        <a:xfrm>
          <a:off x="0" y="0"/>
          <a:ext cx="0" cy="0"/>
          <a:chOff x="0" y="0"/>
          <a:chExt cx="0" cy="0"/>
        </a:xfrm>
      </p:grpSpPr>
      <p:sp>
        <p:nvSpPr>
          <p:cNvPr id="41" name="Google Shape;41;p16"/>
          <p:cNvSpPr txBox="1"/>
          <p:nvPr>
            <p:ph type="ctrTitle"/>
          </p:nvPr>
        </p:nvSpPr>
        <p:spPr>
          <a:xfrm>
            <a:off x="1524000" y="1463040"/>
            <a:ext cx="9144000" cy="234086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Open Sans"/>
              <a:buNone/>
              <a:defRPr b="1" i="0"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subTitle"/>
          </p:nvPr>
        </p:nvSpPr>
        <p:spPr>
          <a:xfrm>
            <a:off x="1527048" y="3858768"/>
            <a:ext cx="9144000" cy="132588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16"/>
          <p:cNvSpPr/>
          <p:nvPr/>
        </p:nvSpPr>
        <p:spPr>
          <a:xfrm>
            <a:off x="10772266" y="3054359"/>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4" name="Google Shape;44;p16"/>
          <p:cNvSpPr/>
          <p:nvPr/>
        </p:nvSpPr>
        <p:spPr>
          <a:xfrm>
            <a:off x="10724364" y="2515838"/>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5" name="Google Shape;45;p16"/>
          <p:cNvSpPr/>
          <p:nvPr/>
        </p:nvSpPr>
        <p:spPr>
          <a:xfrm>
            <a:off x="11024834" y="2787572"/>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6" name="Google Shape;46;p16"/>
          <p:cNvSpPr/>
          <p:nvPr/>
        </p:nvSpPr>
        <p:spPr>
          <a:xfrm>
            <a:off x="1261869" y="2633448"/>
            <a:ext cx="151536" cy="151536"/>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7" name="Google Shape;47;p16"/>
          <p:cNvSpPr/>
          <p:nvPr/>
        </p:nvSpPr>
        <p:spPr>
          <a:xfrm>
            <a:off x="1064053" y="3083338"/>
            <a:ext cx="95759" cy="9575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8" name="Google Shape;48;p16"/>
          <p:cNvSpPr/>
          <p:nvPr/>
        </p:nvSpPr>
        <p:spPr>
          <a:xfrm>
            <a:off x="1413405" y="3492870"/>
            <a:ext cx="108625" cy="108625"/>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2" name="Google Shape;52;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3" name="Google Shape;5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5" name="Google Shape;55;p17"/>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type="obj">
  <p:cSld name="OBJECT">
    <p:bg>
      <p:bgPr>
        <a:gradFill>
          <a:gsLst>
            <a:gs pos="0">
              <a:schemeClr val="accent2"/>
            </a:gs>
            <a:gs pos="100000">
              <a:schemeClr val="accent4"/>
            </a:gs>
          </a:gsLst>
          <a:lin ang="18900000" scaled="0"/>
        </a:gradFill>
      </p:bgPr>
    </p:bg>
    <p:spTree>
      <p:nvGrpSpPr>
        <p:cNvPr id="56" name="Shape 56"/>
        <p:cNvGrpSpPr/>
        <p:nvPr/>
      </p:nvGrpSpPr>
      <p:grpSpPr>
        <a:xfrm>
          <a:off x="0" y="0"/>
          <a:ext cx="0" cy="0"/>
          <a:chOff x="0" y="0"/>
          <a:chExt cx="0" cy="0"/>
        </a:xfrm>
      </p:grpSpPr>
      <p:sp>
        <p:nvSpPr>
          <p:cNvPr id="57" name="Google Shape;57;p18"/>
          <p:cNvSpPr txBox="1"/>
          <p:nvPr>
            <p:ph type="title"/>
          </p:nvPr>
        </p:nvSpPr>
        <p:spPr>
          <a:xfrm>
            <a:off x="576072" y="365125"/>
            <a:ext cx="107716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400"/>
              <a:buFont typeface="Open Sans"/>
              <a:buNone/>
              <a:defRPr b="1"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8"/>
          <p:cNvSpPr txBox="1"/>
          <p:nvPr>
            <p:ph idx="1" type="body"/>
          </p:nvPr>
        </p:nvSpPr>
        <p:spPr>
          <a:xfrm>
            <a:off x="576072" y="1825625"/>
            <a:ext cx="10771632"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a:solidFill>
                  <a:schemeClr val="lt1"/>
                </a:solidFil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8"/>
          <p:cNvSpPr txBox="1"/>
          <p:nvPr>
            <p:ph idx="11" type="ftr"/>
          </p:nvPr>
        </p:nvSpPr>
        <p:spPr>
          <a:xfrm>
            <a:off x="8503920" y="841248"/>
            <a:ext cx="363016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lt1"/>
                </a:solidFill>
                <a:latin typeface="Open Sans"/>
                <a:ea typeface="Open Sans"/>
                <a:cs typeface="Open Sans"/>
                <a:sym typeface="Open Sans"/>
              </a:defRPr>
            </a:lvl1pPr>
            <a:lvl2pPr indent="0" lvl="1" marL="0" algn="r">
              <a:spcBef>
                <a:spcPts val="0"/>
              </a:spcBef>
              <a:buNone/>
              <a:defRPr b="1" i="0" sz="1200" cap="none">
                <a:solidFill>
                  <a:schemeClr val="lt1"/>
                </a:solidFill>
                <a:latin typeface="Open Sans"/>
                <a:ea typeface="Open Sans"/>
                <a:cs typeface="Open Sans"/>
                <a:sym typeface="Open Sans"/>
              </a:defRPr>
            </a:lvl2pPr>
            <a:lvl3pPr indent="0" lvl="2" marL="0" algn="r">
              <a:spcBef>
                <a:spcPts val="0"/>
              </a:spcBef>
              <a:buNone/>
              <a:defRPr b="1" i="0" sz="1200" cap="none">
                <a:solidFill>
                  <a:schemeClr val="lt1"/>
                </a:solidFill>
                <a:latin typeface="Open Sans"/>
                <a:ea typeface="Open Sans"/>
                <a:cs typeface="Open Sans"/>
                <a:sym typeface="Open Sans"/>
              </a:defRPr>
            </a:lvl3pPr>
            <a:lvl4pPr indent="0" lvl="3" marL="0" algn="r">
              <a:spcBef>
                <a:spcPts val="0"/>
              </a:spcBef>
              <a:buNone/>
              <a:defRPr b="1" i="0" sz="1200" cap="none">
                <a:solidFill>
                  <a:schemeClr val="lt1"/>
                </a:solidFill>
                <a:latin typeface="Open Sans"/>
                <a:ea typeface="Open Sans"/>
                <a:cs typeface="Open Sans"/>
                <a:sym typeface="Open Sans"/>
              </a:defRPr>
            </a:lvl4pPr>
            <a:lvl5pPr indent="0" lvl="4" marL="0" algn="r">
              <a:spcBef>
                <a:spcPts val="0"/>
              </a:spcBef>
              <a:buNone/>
              <a:defRPr b="1" i="0" sz="1200" cap="none">
                <a:solidFill>
                  <a:schemeClr val="lt1"/>
                </a:solidFill>
                <a:latin typeface="Open Sans"/>
                <a:ea typeface="Open Sans"/>
                <a:cs typeface="Open Sans"/>
                <a:sym typeface="Open Sans"/>
              </a:defRPr>
            </a:lvl5pPr>
            <a:lvl6pPr indent="0" lvl="5" marL="0" algn="r">
              <a:spcBef>
                <a:spcPts val="0"/>
              </a:spcBef>
              <a:buNone/>
              <a:defRPr b="1" i="0" sz="1200" cap="none">
                <a:solidFill>
                  <a:schemeClr val="lt1"/>
                </a:solidFill>
                <a:latin typeface="Open Sans"/>
                <a:ea typeface="Open Sans"/>
                <a:cs typeface="Open Sans"/>
                <a:sym typeface="Open Sans"/>
              </a:defRPr>
            </a:lvl6pPr>
            <a:lvl7pPr indent="0" lvl="6" marL="0" algn="r">
              <a:spcBef>
                <a:spcPts val="0"/>
              </a:spcBef>
              <a:buNone/>
              <a:defRPr b="1" i="0" sz="1200" cap="none">
                <a:solidFill>
                  <a:schemeClr val="lt1"/>
                </a:solidFill>
                <a:latin typeface="Open Sans"/>
                <a:ea typeface="Open Sans"/>
                <a:cs typeface="Open Sans"/>
                <a:sym typeface="Open Sans"/>
              </a:defRPr>
            </a:lvl7pPr>
            <a:lvl8pPr indent="0" lvl="7" marL="0" algn="r">
              <a:spcBef>
                <a:spcPts val="0"/>
              </a:spcBef>
              <a:buNone/>
              <a:defRPr b="1" i="0" sz="1200" cap="none">
                <a:solidFill>
                  <a:schemeClr val="lt1"/>
                </a:solidFill>
                <a:latin typeface="Open Sans"/>
                <a:ea typeface="Open Sans"/>
                <a:cs typeface="Open Sans"/>
                <a:sym typeface="Open Sans"/>
              </a:defRPr>
            </a:lvl8pPr>
            <a:lvl9pPr indent="0" lvl="8" marL="0" algn="r">
              <a:spcBef>
                <a:spcPts val="0"/>
              </a:spcBef>
              <a:buNone/>
              <a:defRPr b="1" i="0" sz="1200" cap="non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18"/>
          <p:cNvSpPr/>
          <p:nvPr/>
        </p:nvSpPr>
        <p:spPr>
          <a:xfrm>
            <a:off x="11202264" y="344083"/>
            <a:ext cx="151536" cy="151536"/>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 name="Google Shape;62;p18"/>
          <p:cNvSpPr/>
          <p:nvPr/>
        </p:nvSpPr>
        <p:spPr>
          <a:xfrm>
            <a:off x="11563141" y="590910"/>
            <a:ext cx="108625" cy="108625"/>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9"/>
          <p:cNvSpPr txBox="1"/>
          <p:nvPr>
            <p:ph idx="1" type="body"/>
          </p:nvPr>
        </p:nvSpPr>
        <p:spPr>
          <a:xfrm>
            <a:off x="1444752" y="1681163"/>
            <a:ext cx="455371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 name="Google Shape;66;p19"/>
          <p:cNvSpPr txBox="1"/>
          <p:nvPr>
            <p:ph idx="2" type="body"/>
          </p:nvPr>
        </p:nvSpPr>
        <p:spPr>
          <a:xfrm>
            <a:off x="1444752" y="2505075"/>
            <a:ext cx="4553712"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9"/>
          <p:cNvSpPr txBox="1"/>
          <p:nvPr>
            <p:ph idx="3" type="body"/>
          </p:nvPr>
        </p:nvSpPr>
        <p:spPr>
          <a:xfrm>
            <a:off x="6784848" y="1681163"/>
            <a:ext cx="455371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 name="Google Shape;68;p19"/>
          <p:cNvSpPr txBox="1"/>
          <p:nvPr>
            <p:ph idx="4" type="body"/>
          </p:nvPr>
        </p:nvSpPr>
        <p:spPr>
          <a:xfrm>
            <a:off x="6784848" y="2505075"/>
            <a:ext cx="4553712"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69" name="Google Shape;69;p19"/>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
        <p:nvSpPr>
          <p:cNvPr id="70" name="Google Shape;70;p19"/>
          <p:cNvSpPr/>
          <p:nvPr/>
        </p:nvSpPr>
        <p:spPr>
          <a:xfrm>
            <a:off x="10508317" y="49220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 name="Google Shape;71;p19"/>
          <p:cNvSpPr/>
          <p:nvPr/>
        </p:nvSpPr>
        <p:spPr>
          <a:xfrm>
            <a:off x="11477944" y="105558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2" name="Google Shape;72;p19"/>
          <p:cNvSpPr/>
          <p:nvPr/>
        </p:nvSpPr>
        <p:spPr>
          <a:xfrm>
            <a:off x="11241555" y="44663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gradFill>
          <a:gsLst>
            <a:gs pos="0">
              <a:schemeClr val="accent2"/>
            </a:gs>
            <a:gs pos="100000">
              <a:schemeClr val="accent4"/>
            </a:gs>
          </a:gsLst>
          <a:lin ang="8100000" scaled="0"/>
        </a:gradFill>
      </p:bgPr>
    </p:bg>
    <p:spTree>
      <p:nvGrpSpPr>
        <p:cNvPr id="73" name="Shape 73"/>
        <p:cNvGrpSpPr/>
        <p:nvPr/>
      </p:nvGrpSpPr>
      <p:grpSpPr>
        <a:xfrm>
          <a:off x="0" y="0"/>
          <a:ext cx="0" cy="0"/>
          <a:chOff x="0" y="0"/>
          <a:chExt cx="0" cy="0"/>
        </a:xfrm>
      </p:grpSpPr>
      <p:sp>
        <p:nvSpPr>
          <p:cNvPr id="74" name="Google Shape;74;p20"/>
          <p:cNvSpPr/>
          <p:nvPr>
            <p:ph idx="2" type="pic"/>
          </p:nvPr>
        </p:nvSpPr>
        <p:spPr>
          <a:xfrm>
            <a:off x="1777111" y="407499"/>
            <a:ext cx="1952279" cy="1952279"/>
          </a:xfrm>
          <a:prstGeom prst="rect">
            <a:avLst/>
          </a:prstGeom>
          <a:noFill/>
          <a:ln>
            <a:noFill/>
          </a:ln>
        </p:spPr>
      </p:sp>
      <p:sp>
        <p:nvSpPr>
          <p:cNvPr id="75" name="Google Shape;75;p20"/>
          <p:cNvSpPr/>
          <p:nvPr>
            <p:ph idx="3" type="pic"/>
          </p:nvPr>
        </p:nvSpPr>
        <p:spPr>
          <a:xfrm>
            <a:off x="3528345" y="1972581"/>
            <a:ext cx="2290065" cy="2273502"/>
          </a:xfrm>
          <a:prstGeom prst="rect">
            <a:avLst/>
          </a:prstGeom>
          <a:noFill/>
          <a:ln>
            <a:noFill/>
          </a:ln>
        </p:spPr>
      </p:sp>
      <p:sp>
        <p:nvSpPr>
          <p:cNvPr id="76" name="Google Shape;76;p20"/>
          <p:cNvSpPr/>
          <p:nvPr>
            <p:ph idx="4" type="pic"/>
          </p:nvPr>
        </p:nvSpPr>
        <p:spPr>
          <a:xfrm>
            <a:off x="5579539" y="4386312"/>
            <a:ext cx="3119293" cy="2462810"/>
          </a:xfrm>
          <a:prstGeom prst="rect">
            <a:avLst/>
          </a:prstGeom>
          <a:noFill/>
          <a:ln>
            <a:noFill/>
          </a:ln>
        </p:spPr>
      </p:sp>
      <p:sp>
        <p:nvSpPr>
          <p:cNvPr id="77" name="Google Shape;77;p20"/>
          <p:cNvSpPr/>
          <p:nvPr>
            <p:ph idx="5" type="pic"/>
          </p:nvPr>
        </p:nvSpPr>
        <p:spPr>
          <a:xfrm>
            <a:off x="1092905" y="4018982"/>
            <a:ext cx="3854161" cy="2839018"/>
          </a:xfrm>
          <a:prstGeom prst="rect">
            <a:avLst/>
          </a:prstGeom>
          <a:noFill/>
          <a:ln>
            <a:noFill/>
          </a:ln>
        </p:spPr>
      </p:sp>
      <p:sp>
        <p:nvSpPr>
          <p:cNvPr id="78" name="Google Shape;78;p20"/>
          <p:cNvSpPr txBox="1"/>
          <p:nvPr>
            <p:ph type="title"/>
          </p:nvPr>
        </p:nvSpPr>
        <p:spPr>
          <a:xfrm>
            <a:off x="5760720" y="585216"/>
            <a:ext cx="5276088" cy="2276856"/>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800"/>
              <a:buFont typeface="Open Sans"/>
              <a:buNone/>
              <a:defRPr b="1"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0"/>
          <p:cNvSpPr txBox="1"/>
          <p:nvPr>
            <p:ph idx="11" type="ftr"/>
          </p:nvPr>
        </p:nvSpPr>
        <p:spPr>
          <a:xfrm rot="-5400000">
            <a:off x="-548640" y="1938528"/>
            <a:ext cx="278892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0"/>
          <p:cNvSpPr txBox="1"/>
          <p:nvPr>
            <p:ph idx="12" type="sldNum"/>
          </p:nvPr>
        </p:nvSpPr>
        <p:spPr>
          <a:xfrm>
            <a:off x="8610600" y="20116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lt1"/>
                </a:solidFill>
                <a:latin typeface="Open Sans"/>
                <a:ea typeface="Open Sans"/>
                <a:cs typeface="Open Sans"/>
                <a:sym typeface="Open Sans"/>
              </a:defRPr>
            </a:lvl1pPr>
            <a:lvl2pPr indent="0" lvl="1" marL="0" algn="r">
              <a:spcBef>
                <a:spcPts val="0"/>
              </a:spcBef>
              <a:buNone/>
              <a:defRPr b="1" i="0" sz="1200" cap="none">
                <a:solidFill>
                  <a:schemeClr val="lt1"/>
                </a:solidFill>
                <a:latin typeface="Open Sans"/>
                <a:ea typeface="Open Sans"/>
                <a:cs typeface="Open Sans"/>
                <a:sym typeface="Open Sans"/>
              </a:defRPr>
            </a:lvl2pPr>
            <a:lvl3pPr indent="0" lvl="2" marL="0" algn="r">
              <a:spcBef>
                <a:spcPts val="0"/>
              </a:spcBef>
              <a:buNone/>
              <a:defRPr b="1" i="0" sz="1200" cap="none">
                <a:solidFill>
                  <a:schemeClr val="lt1"/>
                </a:solidFill>
                <a:latin typeface="Open Sans"/>
                <a:ea typeface="Open Sans"/>
                <a:cs typeface="Open Sans"/>
                <a:sym typeface="Open Sans"/>
              </a:defRPr>
            </a:lvl3pPr>
            <a:lvl4pPr indent="0" lvl="3" marL="0" algn="r">
              <a:spcBef>
                <a:spcPts val="0"/>
              </a:spcBef>
              <a:buNone/>
              <a:defRPr b="1" i="0" sz="1200" cap="none">
                <a:solidFill>
                  <a:schemeClr val="lt1"/>
                </a:solidFill>
                <a:latin typeface="Open Sans"/>
                <a:ea typeface="Open Sans"/>
                <a:cs typeface="Open Sans"/>
                <a:sym typeface="Open Sans"/>
              </a:defRPr>
            </a:lvl4pPr>
            <a:lvl5pPr indent="0" lvl="4" marL="0" algn="r">
              <a:spcBef>
                <a:spcPts val="0"/>
              </a:spcBef>
              <a:buNone/>
              <a:defRPr b="1" i="0" sz="1200" cap="none">
                <a:solidFill>
                  <a:schemeClr val="lt1"/>
                </a:solidFill>
                <a:latin typeface="Open Sans"/>
                <a:ea typeface="Open Sans"/>
                <a:cs typeface="Open Sans"/>
                <a:sym typeface="Open Sans"/>
              </a:defRPr>
            </a:lvl5pPr>
            <a:lvl6pPr indent="0" lvl="5" marL="0" algn="r">
              <a:spcBef>
                <a:spcPts val="0"/>
              </a:spcBef>
              <a:buNone/>
              <a:defRPr b="1" i="0" sz="1200" cap="none">
                <a:solidFill>
                  <a:schemeClr val="lt1"/>
                </a:solidFill>
                <a:latin typeface="Open Sans"/>
                <a:ea typeface="Open Sans"/>
                <a:cs typeface="Open Sans"/>
                <a:sym typeface="Open Sans"/>
              </a:defRPr>
            </a:lvl6pPr>
            <a:lvl7pPr indent="0" lvl="6" marL="0" algn="r">
              <a:spcBef>
                <a:spcPts val="0"/>
              </a:spcBef>
              <a:buNone/>
              <a:defRPr b="1" i="0" sz="1200" cap="none">
                <a:solidFill>
                  <a:schemeClr val="lt1"/>
                </a:solidFill>
                <a:latin typeface="Open Sans"/>
                <a:ea typeface="Open Sans"/>
                <a:cs typeface="Open Sans"/>
                <a:sym typeface="Open Sans"/>
              </a:defRPr>
            </a:lvl7pPr>
            <a:lvl8pPr indent="0" lvl="7" marL="0" algn="r">
              <a:spcBef>
                <a:spcPts val="0"/>
              </a:spcBef>
              <a:buNone/>
              <a:defRPr b="1" i="0" sz="1200" cap="none">
                <a:solidFill>
                  <a:schemeClr val="lt1"/>
                </a:solidFill>
                <a:latin typeface="Open Sans"/>
                <a:ea typeface="Open Sans"/>
                <a:cs typeface="Open Sans"/>
                <a:sym typeface="Open Sans"/>
              </a:defRPr>
            </a:lvl8pPr>
            <a:lvl9pPr indent="0" lvl="8" marL="0" algn="r">
              <a:spcBef>
                <a:spcPts val="0"/>
              </a:spcBef>
              <a:buNone/>
              <a:defRPr b="1" i="0" sz="1200" cap="non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20"/>
          <p:cNvSpPr/>
          <p:nvPr/>
        </p:nvSpPr>
        <p:spPr>
          <a:xfrm>
            <a:off x="1472366" y="1859534"/>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2" name="Google Shape;82;p20"/>
          <p:cNvSpPr/>
          <p:nvPr/>
        </p:nvSpPr>
        <p:spPr>
          <a:xfrm>
            <a:off x="2014523" y="3146867"/>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3" name="Google Shape;83;p20"/>
          <p:cNvSpPr/>
          <p:nvPr/>
        </p:nvSpPr>
        <p:spPr>
          <a:xfrm>
            <a:off x="5404920" y="4508295"/>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cxnSp>
        <p:nvCxnSpPr>
          <p:cNvPr id="84" name="Google Shape;84;p20"/>
          <p:cNvCxnSpPr/>
          <p:nvPr/>
        </p:nvCxnSpPr>
        <p:spPr>
          <a:xfrm>
            <a:off x="856114" y="3503032"/>
            <a:ext cx="0" cy="3346090"/>
          </a:xfrm>
          <a:prstGeom prst="straightConnector1">
            <a:avLst/>
          </a:prstGeom>
          <a:noFill/>
          <a:ln cap="sq" cmpd="sng" w="25400">
            <a:solidFill>
              <a:schemeClr val="lt1"/>
            </a:solidFill>
            <a:prstDash val="solid"/>
            <a:bevel/>
            <a:headEnd len="sm" w="sm" type="none"/>
            <a:tailEnd len="sm" w="sm" type="none"/>
          </a:ln>
        </p:spPr>
      </p:cxnSp>
      <p:sp>
        <p:nvSpPr>
          <p:cNvPr id="85" name="Google Shape;85;p20"/>
          <p:cNvSpPr txBox="1"/>
          <p:nvPr>
            <p:ph idx="1" type="body"/>
          </p:nvPr>
        </p:nvSpPr>
        <p:spPr>
          <a:xfrm>
            <a:off x="5760720" y="3127248"/>
            <a:ext cx="5276088" cy="1124712"/>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800"/>
              <a:buNone/>
              <a:defRPr sz="18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6" name="Shape 86"/>
        <p:cNvGrpSpPr/>
        <p:nvPr/>
      </p:nvGrpSpPr>
      <p:grpSpPr>
        <a:xfrm>
          <a:off x="0" y="0"/>
          <a:ext cx="0" cy="0"/>
          <a:chOff x="0" y="0"/>
          <a:chExt cx="0" cy="0"/>
        </a:xfrm>
      </p:grpSpPr>
      <p:sp>
        <p:nvSpPr>
          <p:cNvPr id="87" name="Google Shape;87;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Open Sans"/>
              <a:buNone/>
              <a:defRPr b="1" i="0" sz="6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89" name="Google Shape;89;p21"/>
          <p:cNvCxnSpPr/>
          <p:nvPr/>
        </p:nvCxnSpPr>
        <p:spPr>
          <a:xfrm>
            <a:off x="715890" y="1114050"/>
            <a:ext cx="0" cy="5735637"/>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Open Sans"/>
              <a:buNone/>
              <a:defRPr b="0" i="0" sz="44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888888"/>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888888"/>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rgbClr val="888888"/>
                </a:solidFill>
                <a:latin typeface="Open Sans"/>
                <a:ea typeface="Open Sans"/>
                <a:cs typeface="Open Sans"/>
                <a:sym typeface="Open Sans"/>
              </a:defRPr>
            </a:lvl1pPr>
            <a:lvl2pPr indent="0" lvl="1" marL="0" marR="0" rtl="0" algn="r">
              <a:spcBef>
                <a:spcPts val="0"/>
              </a:spcBef>
              <a:buNone/>
              <a:defRPr b="1" i="0" sz="1200" u="none" cap="none" strike="noStrike">
                <a:solidFill>
                  <a:srgbClr val="888888"/>
                </a:solidFill>
                <a:latin typeface="Open Sans"/>
                <a:ea typeface="Open Sans"/>
                <a:cs typeface="Open Sans"/>
                <a:sym typeface="Open Sans"/>
              </a:defRPr>
            </a:lvl2pPr>
            <a:lvl3pPr indent="0" lvl="2" marL="0" marR="0" rtl="0" algn="r">
              <a:spcBef>
                <a:spcPts val="0"/>
              </a:spcBef>
              <a:buNone/>
              <a:defRPr b="1" i="0" sz="1200" u="none" cap="none" strike="noStrike">
                <a:solidFill>
                  <a:srgbClr val="888888"/>
                </a:solidFill>
                <a:latin typeface="Open Sans"/>
                <a:ea typeface="Open Sans"/>
                <a:cs typeface="Open Sans"/>
                <a:sym typeface="Open Sans"/>
              </a:defRPr>
            </a:lvl3pPr>
            <a:lvl4pPr indent="0" lvl="3" marL="0" marR="0" rtl="0" algn="r">
              <a:spcBef>
                <a:spcPts val="0"/>
              </a:spcBef>
              <a:buNone/>
              <a:defRPr b="1" i="0" sz="1200" u="none" cap="none" strike="noStrike">
                <a:solidFill>
                  <a:srgbClr val="888888"/>
                </a:solidFill>
                <a:latin typeface="Open Sans"/>
                <a:ea typeface="Open Sans"/>
                <a:cs typeface="Open Sans"/>
                <a:sym typeface="Open Sans"/>
              </a:defRPr>
            </a:lvl4pPr>
            <a:lvl5pPr indent="0" lvl="4" marL="0" marR="0" rtl="0" algn="r">
              <a:spcBef>
                <a:spcPts val="0"/>
              </a:spcBef>
              <a:buNone/>
              <a:defRPr b="1" i="0" sz="1200" u="none" cap="none" strike="noStrike">
                <a:solidFill>
                  <a:srgbClr val="888888"/>
                </a:solidFill>
                <a:latin typeface="Open Sans"/>
                <a:ea typeface="Open Sans"/>
                <a:cs typeface="Open Sans"/>
                <a:sym typeface="Open Sans"/>
              </a:defRPr>
            </a:lvl5pPr>
            <a:lvl6pPr indent="0" lvl="5" marL="0" marR="0" rtl="0" algn="r">
              <a:spcBef>
                <a:spcPts val="0"/>
              </a:spcBef>
              <a:buNone/>
              <a:defRPr b="1" i="0" sz="1200" u="none" cap="none" strike="noStrike">
                <a:solidFill>
                  <a:srgbClr val="888888"/>
                </a:solidFill>
                <a:latin typeface="Open Sans"/>
                <a:ea typeface="Open Sans"/>
                <a:cs typeface="Open Sans"/>
                <a:sym typeface="Open Sans"/>
              </a:defRPr>
            </a:lvl6pPr>
            <a:lvl7pPr indent="0" lvl="6" marL="0" marR="0" rtl="0" algn="r">
              <a:spcBef>
                <a:spcPts val="0"/>
              </a:spcBef>
              <a:buNone/>
              <a:defRPr b="1" i="0" sz="1200" u="none" cap="none" strike="noStrike">
                <a:solidFill>
                  <a:srgbClr val="888888"/>
                </a:solidFill>
                <a:latin typeface="Open Sans"/>
                <a:ea typeface="Open Sans"/>
                <a:cs typeface="Open Sans"/>
                <a:sym typeface="Open Sans"/>
              </a:defRPr>
            </a:lvl7pPr>
            <a:lvl8pPr indent="0" lvl="7" marL="0" marR="0" rtl="0" algn="r">
              <a:spcBef>
                <a:spcPts val="0"/>
              </a:spcBef>
              <a:buNone/>
              <a:defRPr b="1" i="0" sz="1200" u="none" cap="none" strike="noStrike">
                <a:solidFill>
                  <a:srgbClr val="888888"/>
                </a:solidFill>
                <a:latin typeface="Open Sans"/>
                <a:ea typeface="Open Sans"/>
                <a:cs typeface="Open Sans"/>
                <a:sym typeface="Open Sans"/>
              </a:defRPr>
            </a:lvl8pPr>
            <a:lvl9pPr indent="0" lvl="8" marL="0" marR="0" rtl="0" algn="r">
              <a:spcBef>
                <a:spcPts val="0"/>
              </a:spcBef>
              <a:buNone/>
              <a:defRPr b="1"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9.jpg"/><Relationship Id="rId5" Type="http://schemas.openxmlformats.org/officeDocument/2006/relationships/image" Target="../media/image10.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jpg"/><Relationship Id="rId4" Type="http://schemas.openxmlformats.org/officeDocument/2006/relationships/image" Target="../media/image31.jp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1.jpg"/><Relationship Id="rId4" Type="http://schemas.openxmlformats.org/officeDocument/2006/relationships/image" Target="../media/image33.jpg"/><Relationship Id="rId5" Type="http://schemas.openxmlformats.org/officeDocument/2006/relationships/image" Target="../media/image32.jpg"/><Relationship Id="rId6" Type="http://schemas.openxmlformats.org/officeDocument/2006/relationships/image" Target="../media/image3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drive.google.com/file/d/1DP8gGsZmwsuPr01A3SGgs-C1DYw7mZfE/view" TargetMode="Externa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hyperlink" Target="http://drive.google.com/file/d/1gVhZmIv-HmKp4Xiw11_cOpQf8kqPW2u9/view" TargetMode="External"/><Relationship Id="rId8"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3.jpg"/><Relationship Id="rId5" Type="http://schemas.openxmlformats.org/officeDocument/2006/relationships/image" Target="../media/image2.jpg"/><Relationship Id="rId6" Type="http://schemas.openxmlformats.org/officeDocument/2006/relationships/image" Target="../media/image1.jpg"/><Relationship Id="rId7"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
          <p:cNvSpPr txBox="1"/>
          <p:nvPr>
            <p:ph type="ctrTitle"/>
          </p:nvPr>
        </p:nvSpPr>
        <p:spPr>
          <a:xfrm>
            <a:off x="588625" y="463325"/>
            <a:ext cx="11129100" cy="858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860"/>
              <a:buFont typeface="Open Sans"/>
              <a:buNone/>
            </a:pPr>
            <a:r>
              <a:rPr lang="en-US" sz="4560"/>
              <a:t>DIGITAL FOUNTAIN CONTROL MODEL</a:t>
            </a:r>
            <a:endParaRPr sz="4560"/>
          </a:p>
        </p:txBody>
      </p:sp>
      <p:sp>
        <p:nvSpPr>
          <p:cNvPr id="155" name="Google Shape;155;p1"/>
          <p:cNvSpPr txBox="1"/>
          <p:nvPr>
            <p:ph idx="1" type="subTitle"/>
          </p:nvPr>
        </p:nvSpPr>
        <p:spPr>
          <a:xfrm>
            <a:off x="1484700" y="6131050"/>
            <a:ext cx="10429500" cy="5085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None/>
            </a:pPr>
            <a:r>
              <a:rPr b="1" lang="en-US" sz="2400">
                <a:latin typeface="Times New Roman"/>
                <a:ea typeface="Times New Roman"/>
                <a:cs typeface="Times New Roman"/>
                <a:sym typeface="Times New Roman"/>
              </a:rPr>
              <a:t>Presenters: Huaiyuan Chu | Dong Yang | Omar Madjitov | (11/28/2023)</a:t>
            </a:r>
            <a:endParaRPr b="1"/>
          </a:p>
        </p:txBody>
      </p:sp>
      <p:pic>
        <p:nvPicPr>
          <p:cNvPr id="156" name="Google Shape;156;p1"/>
          <p:cNvPicPr preferRelativeResize="0"/>
          <p:nvPr/>
        </p:nvPicPr>
        <p:blipFill>
          <a:blip r:embed="rId3">
            <a:alphaModFix/>
          </a:blip>
          <a:stretch>
            <a:fillRect/>
          </a:stretch>
        </p:blipFill>
        <p:spPr>
          <a:xfrm>
            <a:off x="1484700" y="1582450"/>
            <a:ext cx="7764875" cy="44370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7"/>
          <p:cNvSpPr txBox="1"/>
          <p:nvPr>
            <p:ph type="title"/>
          </p:nvPr>
        </p:nvSpPr>
        <p:spPr>
          <a:xfrm>
            <a:off x="839797" y="365125"/>
            <a:ext cx="4584600" cy="973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Open Sans"/>
              <a:buNone/>
            </a:pPr>
            <a:r>
              <a:rPr lang="en-US" sz="5400"/>
              <a:t>CHALLENGES:</a:t>
            </a:r>
            <a:endParaRPr/>
          </a:p>
        </p:txBody>
      </p:sp>
      <p:sp>
        <p:nvSpPr>
          <p:cNvPr id="238" name="Google Shape;238;p7"/>
          <p:cNvSpPr txBox="1"/>
          <p:nvPr>
            <p:ph idx="3" type="body"/>
          </p:nvPr>
        </p:nvSpPr>
        <p:spPr>
          <a:xfrm>
            <a:off x="839800" y="1756650"/>
            <a:ext cx="4584600" cy="33447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400"/>
              <a:buNone/>
            </a:pPr>
            <a:r>
              <a:rPr lang="en-US"/>
              <a:t>CHALLENGE 1: </a:t>
            </a:r>
            <a:endParaRPr/>
          </a:p>
          <a:p>
            <a:pPr indent="0" lvl="0" marL="0" rtl="0" algn="l">
              <a:lnSpc>
                <a:spcPct val="120000"/>
              </a:lnSpc>
              <a:spcBef>
                <a:spcPts val="1000"/>
              </a:spcBef>
              <a:spcAft>
                <a:spcPts val="0"/>
              </a:spcAft>
              <a:buClr>
                <a:schemeClr val="dk1"/>
              </a:buClr>
              <a:buSzPts val="2400"/>
              <a:buNone/>
            </a:pPr>
            <a:r>
              <a:rPr b="0" lang="en-US"/>
              <a:t>Although Virtual Devices do have Humidity and Temperature Sensors, however the Real Hardware Devices don’t have such sensors</a:t>
            </a:r>
            <a:endParaRPr/>
          </a:p>
        </p:txBody>
      </p:sp>
      <p:pic>
        <p:nvPicPr>
          <p:cNvPr id="239" name="Google Shape;239;p7"/>
          <p:cNvPicPr preferRelativeResize="0"/>
          <p:nvPr/>
        </p:nvPicPr>
        <p:blipFill rotWithShape="1">
          <a:blip r:embed="rId3">
            <a:alphaModFix/>
          </a:blip>
          <a:srcRect b="15782" l="26625" r="26258" t="17961"/>
          <a:stretch/>
        </p:blipFill>
        <p:spPr>
          <a:xfrm>
            <a:off x="5424400" y="279200"/>
            <a:ext cx="3200850" cy="5551599"/>
          </a:xfrm>
          <a:prstGeom prst="rect">
            <a:avLst/>
          </a:prstGeom>
          <a:noFill/>
          <a:ln>
            <a:noFill/>
          </a:ln>
        </p:spPr>
      </p:pic>
      <p:sp>
        <p:nvSpPr>
          <p:cNvPr id="240" name="Google Shape;240;p7"/>
          <p:cNvSpPr txBox="1"/>
          <p:nvPr/>
        </p:nvSpPr>
        <p:spPr>
          <a:xfrm>
            <a:off x="5424400" y="5927675"/>
            <a:ext cx="3086400" cy="6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Open Sans"/>
                <a:ea typeface="Open Sans"/>
                <a:cs typeface="Open Sans"/>
                <a:sym typeface="Open Sans"/>
              </a:rPr>
              <a:t>VIRTUAL DEVICE</a:t>
            </a:r>
            <a:endParaRPr sz="2800">
              <a:solidFill>
                <a:schemeClr val="dk1"/>
              </a:solidFill>
              <a:latin typeface="Open Sans"/>
              <a:ea typeface="Open Sans"/>
              <a:cs typeface="Open Sans"/>
              <a:sym typeface="Open Sans"/>
            </a:endParaRPr>
          </a:p>
        </p:txBody>
      </p:sp>
      <p:sp>
        <p:nvSpPr>
          <p:cNvPr id="241" name="Google Shape;241;p7"/>
          <p:cNvSpPr/>
          <p:nvPr/>
        </p:nvSpPr>
        <p:spPr>
          <a:xfrm>
            <a:off x="6040125" y="2416700"/>
            <a:ext cx="475500" cy="161100"/>
          </a:xfrm>
          <a:prstGeom prst="leftArrow">
            <a:avLst>
              <a:gd fmla="val 50000" name="adj1"/>
              <a:gd fmla="val 50000" name="adj2"/>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2" name="Google Shape;242;p7"/>
          <p:cNvSpPr/>
          <p:nvPr/>
        </p:nvSpPr>
        <p:spPr>
          <a:xfrm>
            <a:off x="6040125" y="3028700"/>
            <a:ext cx="475500" cy="161100"/>
          </a:xfrm>
          <a:prstGeom prst="leftArrow">
            <a:avLst>
              <a:gd fmla="val 50000" name="adj1"/>
              <a:gd fmla="val 50000" name="adj2"/>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243" name="Google Shape;243;p7"/>
          <p:cNvPicPr preferRelativeResize="0"/>
          <p:nvPr/>
        </p:nvPicPr>
        <p:blipFill rotWithShape="1">
          <a:blip r:embed="rId4">
            <a:alphaModFix/>
          </a:blip>
          <a:srcRect b="13344" l="3263" r="7074" t="3252"/>
          <a:stretch/>
        </p:blipFill>
        <p:spPr>
          <a:xfrm>
            <a:off x="8819900" y="279150"/>
            <a:ext cx="2953100" cy="5551601"/>
          </a:xfrm>
          <a:prstGeom prst="rect">
            <a:avLst/>
          </a:prstGeom>
          <a:noFill/>
          <a:ln>
            <a:noFill/>
          </a:ln>
        </p:spPr>
      </p:pic>
      <p:sp>
        <p:nvSpPr>
          <p:cNvPr id="244" name="Google Shape;244;p7"/>
          <p:cNvSpPr/>
          <p:nvPr/>
        </p:nvSpPr>
        <p:spPr>
          <a:xfrm>
            <a:off x="8819900" y="2135475"/>
            <a:ext cx="2177100" cy="227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5" name="Google Shape;245;p7"/>
          <p:cNvSpPr/>
          <p:nvPr/>
        </p:nvSpPr>
        <p:spPr>
          <a:xfrm>
            <a:off x="8819900" y="2702950"/>
            <a:ext cx="2177100" cy="227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6" name="Google Shape;246;p7"/>
          <p:cNvSpPr txBox="1"/>
          <p:nvPr/>
        </p:nvSpPr>
        <p:spPr>
          <a:xfrm>
            <a:off x="8753250" y="5927675"/>
            <a:ext cx="3086400" cy="6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Open Sans"/>
                <a:ea typeface="Open Sans"/>
                <a:cs typeface="Open Sans"/>
                <a:sym typeface="Open Sans"/>
              </a:rPr>
              <a:t>REAL </a:t>
            </a:r>
            <a:r>
              <a:rPr lang="en-US" sz="2800">
                <a:solidFill>
                  <a:schemeClr val="dk1"/>
                </a:solidFill>
                <a:latin typeface="Open Sans"/>
                <a:ea typeface="Open Sans"/>
                <a:cs typeface="Open Sans"/>
                <a:sym typeface="Open Sans"/>
              </a:rPr>
              <a:t>DEVICE</a:t>
            </a:r>
            <a:endParaRPr sz="28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9fe30dde5d_2_54"/>
          <p:cNvSpPr txBox="1"/>
          <p:nvPr>
            <p:ph type="title"/>
          </p:nvPr>
        </p:nvSpPr>
        <p:spPr>
          <a:xfrm>
            <a:off x="839797" y="365125"/>
            <a:ext cx="4584600" cy="973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Open Sans"/>
              <a:buNone/>
            </a:pPr>
            <a:r>
              <a:rPr lang="en-US" sz="5400"/>
              <a:t>CHALLENGES:</a:t>
            </a:r>
            <a:endParaRPr sz="5400"/>
          </a:p>
        </p:txBody>
      </p:sp>
      <p:sp>
        <p:nvSpPr>
          <p:cNvPr id="252" name="Google Shape;252;g29fe30dde5d_2_54"/>
          <p:cNvSpPr txBox="1"/>
          <p:nvPr/>
        </p:nvSpPr>
        <p:spPr>
          <a:xfrm>
            <a:off x="839800" y="1338925"/>
            <a:ext cx="5690700" cy="486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CHALLENGE 2: </a:t>
            </a:r>
            <a:endParaRPr b="1" sz="2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800">
              <a:solidFill>
                <a:schemeClr val="dk1"/>
              </a:solidFill>
              <a:latin typeface="Open Sans"/>
              <a:ea typeface="Open Sans"/>
              <a:cs typeface="Open Sans"/>
              <a:sym typeface="Open Sans"/>
            </a:endParaRPr>
          </a:p>
          <a:p>
            <a:pPr indent="0" lvl="0" marL="0" rtl="0" algn="l">
              <a:spcBef>
                <a:spcPts val="0"/>
              </a:spcBef>
              <a:spcAft>
                <a:spcPts val="0"/>
              </a:spcAft>
              <a:buNone/>
            </a:pPr>
            <a:r>
              <a:rPr lang="en-US" sz="2800">
                <a:solidFill>
                  <a:schemeClr val="dk1"/>
                </a:solidFill>
                <a:latin typeface="Open Sans"/>
                <a:ea typeface="Open Sans"/>
                <a:cs typeface="Open Sans"/>
                <a:sym typeface="Open Sans"/>
              </a:rPr>
              <a:t>Need to compare the output of two models for the same input images for more precise human detection. Yolo is good for a small number and BCC is for a crowd of people.</a:t>
            </a:r>
            <a:endParaRPr sz="2800">
              <a:solidFill>
                <a:schemeClr val="dk1"/>
              </a:solidFill>
              <a:latin typeface="Open Sans"/>
              <a:ea typeface="Open Sans"/>
              <a:cs typeface="Open Sans"/>
              <a:sym typeface="Open Sans"/>
            </a:endParaRPr>
          </a:p>
          <a:p>
            <a:pPr indent="0" lvl="0" marL="0" rtl="0" algn="l">
              <a:spcBef>
                <a:spcPts val="0"/>
              </a:spcBef>
              <a:spcAft>
                <a:spcPts val="0"/>
              </a:spcAft>
              <a:buNone/>
            </a:pPr>
            <a:r>
              <a:rPr lang="en-US" sz="2800">
                <a:solidFill>
                  <a:schemeClr val="dk1"/>
                </a:solidFill>
                <a:latin typeface="Open Sans"/>
                <a:ea typeface="Open Sans"/>
                <a:cs typeface="Open Sans"/>
                <a:sym typeface="Open Sans"/>
              </a:rPr>
              <a:t>Get real-time data from Firebase and detect if there is new-coming images.</a:t>
            </a:r>
            <a:endParaRPr sz="2800">
              <a:solidFill>
                <a:schemeClr val="dk1"/>
              </a:solidFill>
              <a:latin typeface="Open Sans"/>
              <a:ea typeface="Open Sans"/>
              <a:cs typeface="Open Sans"/>
              <a:sym typeface="Open Sans"/>
            </a:endParaRPr>
          </a:p>
        </p:txBody>
      </p:sp>
      <p:pic>
        <p:nvPicPr>
          <p:cNvPr id="253" name="Google Shape;253;g29fe30dde5d_2_54"/>
          <p:cNvPicPr preferRelativeResize="0"/>
          <p:nvPr/>
        </p:nvPicPr>
        <p:blipFill>
          <a:blip r:embed="rId3">
            <a:alphaModFix/>
          </a:blip>
          <a:stretch>
            <a:fillRect/>
          </a:stretch>
        </p:blipFill>
        <p:spPr>
          <a:xfrm>
            <a:off x="6752525" y="1943888"/>
            <a:ext cx="2400300" cy="1800225"/>
          </a:xfrm>
          <a:prstGeom prst="rect">
            <a:avLst/>
          </a:prstGeom>
          <a:noFill/>
          <a:ln>
            <a:noFill/>
          </a:ln>
        </p:spPr>
      </p:pic>
      <p:pic>
        <p:nvPicPr>
          <p:cNvPr id="254" name="Google Shape;254;g29fe30dde5d_2_54"/>
          <p:cNvPicPr preferRelativeResize="0"/>
          <p:nvPr/>
        </p:nvPicPr>
        <p:blipFill>
          <a:blip r:embed="rId4">
            <a:alphaModFix/>
          </a:blip>
          <a:stretch>
            <a:fillRect/>
          </a:stretch>
        </p:blipFill>
        <p:spPr>
          <a:xfrm>
            <a:off x="9473025" y="1943888"/>
            <a:ext cx="2400300" cy="1800225"/>
          </a:xfrm>
          <a:prstGeom prst="rect">
            <a:avLst/>
          </a:prstGeom>
          <a:noFill/>
          <a:ln>
            <a:noFill/>
          </a:ln>
        </p:spPr>
      </p:pic>
      <p:pic>
        <p:nvPicPr>
          <p:cNvPr id="255" name="Google Shape;255;g29fe30dde5d_2_54"/>
          <p:cNvPicPr preferRelativeResize="0"/>
          <p:nvPr/>
        </p:nvPicPr>
        <p:blipFill>
          <a:blip r:embed="rId5">
            <a:alphaModFix/>
          </a:blip>
          <a:stretch>
            <a:fillRect/>
          </a:stretch>
        </p:blipFill>
        <p:spPr>
          <a:xfrm>
            <a:off x="6752525" y="3915963"/>
            <a:ext cx="2400300" cy="1681899"/>
          </a:xfrm>
          <a:prstGeom prst="rect">
            <a:avLst/>
          </a:prstGeom>
          <a:noFill/>
          <a:ln>
            <a:noFill/>
          </a:ln>
        </p:spPr>
      </p:pic>
      <p:pic>
        <p:nvPicPr>
          <p:cNvPr id="256" name="Google Shape;256;g29fe30dde5d_2_54"/>
          <p:cNvPicPr preferRelativeResize="0"/>
          <p:nvPr/>
        </p:nvPicPr>
        <p:blipFill>
          <a:blip r:embed="rId6">
            <a:alphaModFix/>
          </a:blip>
          <a:stretch>
            <a:fillRect/>
          </a:stretch>
        </p:blipFill>
        <p:spPr>
          <a:xfrm>
            <a:off x="9473025" y="3960362"/>
            <a:ext cx="2400300" cy="16045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9fe30dde5d_2_80"/>
          <p:cNvSpPr txBox="1"/>
          <p:nvPr>
            <p:ph type="title"/>
          </p:nvPr>
        </p:nvSpPr>
        <p:spPr>
          <a:xfrm>
            <a:off x="839797" y="365125"/>
            <a:ext cx="4584600" cy="973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Open Sans"/>
              <a:buNone/>
            </a:pPr>
            <a:r>
              <a:rPr lang="en-US" sz="5400"/>
              <a:t>CHALLENGES:</a:t>
            </a:r>
            <a:endParaRPr/>
          </a:p>
        </p:txBody>
      </p:sp>
      <p:sp>
        <p:nvSpPr>
          <p:cNvPr id="262" name="Google Shape;262;g29fe30dde5d_2_80"/>
          <p:cNvSpPr txBox="1"/>
          <p:nvPr>
            <p:ph idx="3" type="body"/>
          </p:nvPr>
        </p:nvSpPr>
        <p:spPr>
          <a:xfrm>
            <a:off x="927550" y="1034125"/>
            <a:ext cx="7451100" cy="6252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400"/>
              <a:buNone/>
            </a:pPr>
            <a:r>
              <a:rPr lang="en-US"/>
              <a:t>CHALLENGE 3: </a:t>
            </a:r>
            <a:endParaRPr/>
          </a:p>
        </p:txBody>
      </p:sp>
      <p:sp>
        <p:nvSpPr>
          <p:cNvPr id="263" name="Google Shape;263;g29fe30dde5d_2_80"/>
          <p:cNvSpPr txBox="1"/>
          <p:nvPr/>
        </p:nvSpPr>
        <p:spPr>
          <a:xfrm>
            <a:off x="1082075" y="1526100"/>
            <a:ext cx="10835400" cy="1954800"/>
          </a:xfrm>
          <a:prstGeom prst="rect">
            <a:avLst/>
          </a:prstGeom>
          <a:noFill/>
          <a:ln>
            <a:noFill/>
          </a:ln>
        </p:spPr>
        <p:txBody>
          <a:bodyPr anchorCtr="0" anchor="b" bIns="91425" lIns="91425" spcFirstLastPara="1" rIns="91425" wrap="square" tIns="91425">
            <a:spAutoFit/>
          </a:bodyPr>
          <a:lstStyle/>
          <a:p>
            <a:pPr indent="0" lvl="0" marL="0" rtl="0" algn="just">
              <a:spcBef>
                <a:spcPts val="0"/>
              </a:spcBef>
              <a:spcAft>
                <a:spcPts val="0"/>
              </a:spcAft>
              <a:buNone/>
            </a:pPr>
            <a:r>
              <a:rPr lang="en-US" sz="2300">
                <a:solidFill>
                  <a:srgbClr val="374151"/>
                </a:solidFill>
              </a:rPr>
              <a:t>The decision tree is an interpretable machine learning model with excellent classification capabilities. </a:t>
            </a:r>
            <a:endParaRPr sz="2300">
              <a:solidFill>
                <a:srgbClr val="374151"/>
              </a:solidFill>
            </a:endParaRPr>
          </a:p>
          <a:p>
            <a:pPr indent="0" lvl="0" marL="0" rtl="0" algn="just">
              <a:spcBef>
                <a:spcPts val="0"/>
              </a:spcBef>
              <a:spcAft>
                <a:spcPts val="0"/>
              </a:spcAft>
              <a:buNone/>
            </a:pPr>
            <a:r>
              <a:rPr lang="en-US" sz="2300">
                <a:solidFill>
                  <a:srgbClr val="374151"/>
                </a:solidFill>
              </a:rPr>
              <a:t>However, this model cannot be used directly. Since it is a supervised model, it requires the creation of a dataset, followed by training before it can be used.</a:t>
            </a:r>
            <a:endParaRPr sz="2300">
              <a:solidFill>
                <a:srgbClr val="374151"/>
              </a:solidFill>
            </a:endParaRPr>
          </a:p>
          <a:p>
            <a:pPr indent="0" lvl="0" marL="0" rtl="0" algn="l">
              <a:spcBef>
                <a:spcPts val="0"/>
              </a:spcBef>
              <a:spcAft>
                <a:spcPts val="0"/>
              </a:spcAft>
              <a:buNone/>
            </a:pPr>
            <a:r>
              <a:t/>
            </a:r>
            <a:endParaRPr sz="2300">
              <a:solidFill>
                <a:srgbClr val="374151"/>
              </a:solidFill>
            </a:endParaRPr>
          </a:p>
        </p:txBody>
      </p:sp>
      <p:pic>
        <p:nvPicPr>
          <p:cNvPr id="264" name="Google Shape;264;g29fe30dde5d_2_80"/>
          <p:cNvPicPr preferRelativeResize="0"/>
          <p:nvPr/>
        </p:nvPicPr>
        <p:blipFill>
          <a:blip r:embed="rId3">
            <a:alphaModFix/>
          </a:blip>
          <a:stretch>
            <a:fillRect/>
          </a:stretch>
        </p:blipFill>
        <p:spPr>
          <a:xfrm>
            <a:off x="2755250" y="3065300"/>
            <a:ext cx="7455912" cy="3564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9"/>
          <p:cNvSpPr txBox="1"/>
          <p:nvPr>
            <p:ph type="title"/>
          </p:nvPr>
        </p:nvSpPr>
        <p:spPr>
          <a:xfrm>
            <a:off x="261675" y="136400"/>
            <a:ext cx="5112300" cy="927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Open Sans"/>
              <a:buNone/>
            </a:pPr>
            <a:r>
              <a:rPr lang="en-US" sz="4400"/>
              <a:t>UPDATED MODEL</a:t>
            </a:r>
            <a:endParaRPr sz="4400"/>
          </a:p>
        </p:txBody>
      </p:sp>
      <p:sp>
        <p:nvSpPr>
          <p:cNvPr id="270" name="Google Shape;27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1" name="Google Shape;271;p9"/>
          <p:cNvPicPr preferRelativeResize="0"/>
          <p:nvPr/>
        </p:nvPicPr>
        <p:blipFill rotWithShape="1">
          <a:blip r:embed="rId3">
            <a:alphaModFix/>
          </a:blip>
          <a:srcRect b="8692" l="0" r="0" t="0"/>
          <a:stretch/>
        </p:blipFill>
        <p:spPr>
          <a:xfrm>
            <a:off x="7481133" y="199325"/>
            <a:ext cx="3532117" cy="6459351"/>
          </a:xfrm>
          <a:prstGeom prst="rect">
            <a:avLst/>
          </a:prstGeom>
          <a:noFill/>
          <a:ln>
            <a:noFill/>
          </a:ln>
        </p:spPr>
      </p:pic>
      <p:sp>
        <p:nvSpPr>
          <p:cNvPr id="272" name="Google Shape;272;p9"/>
          <p:cNvSpPr/>
          <p:nvPr/>
        </p:nvSpPr>
        <p:spPr>
          <a:xfrm>
            <a:off x="7596986" y="1949173"/>
            <a:ext cx="2313300" cy="28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3" name="Google Shape;273;p9"/>
          <p:cNvSpPr/>
          <p:nvPr/>
        </p:nvSpPr>
        <p:spPr>
          <a:xfrm>
            <a:off x="7596986" y="2292596"/>
            <a:ext cx="2672100" cy="28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4" name="Google Shape;274;p9"/>
          <p:cNvSpPr/>
          <p:nvPr/>
        </p:nvSpPr>
        <p:spPr>
          <a:xfrm>
            <a:off x="7596986" y="2636019"/>
            <a:ext cx="2991300" cy="28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5" name="Google Shape;275;p9"/>
          <p:cNvSpPr txBox="1"/>
          <p:nvPr/>
        </p:nvSpPr>
        <p:spPr>
          <a:xfrm>
            <a:off x="4814075" y="1842075"/>
            <a:ext cx="28599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440"/>
              <a:buNone/>
            </a:pPr>
            <a:r>
              <a:rPr b="1" lang="en-US" sz="1600">
                <a:solidFill>
                  <a:schemeClr val="lt1"/>
                </a:solidFill>
                <a:latin typeface="Open Sans"/>
                <a:ea typeface="Open Sans"/>
                <a:cs typeface="Open Sans"/>
                <a:sym typeface="Open Sans"/>
              </a:rPr>
              <a:t>Collection BEGIN Time →</a:t>
            </a:r>
            <a:endParaRPr b="1" sz="1600">
              <a:solidFill>
                <a:schemeClr val="lt1"/>
              </a:solidFill>
              <a:latin typeface="Open Sans"/>
              <a:ea typeface="Open Sans"/>
              <a:cs typeface="Open Sans"/>
              <a:sym typeface="Open Sans"/>
            </a:endParaRPr>
          </a:p>
        </p:txBody>
      </p:sp>
      <p:sp>
        <p:nvSpPr>
          <p:cNvPr id="276" name="Google Shape;276;p9"/>
          <p:cNvSpPr txBox="1"/>
          <p:nvPr/>
        </p:nvSpPr>
        <p:spPr>
          <a:xfrm>
            <a:off x="4980575" y="2209800"/>
            <a:ext cx="25269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523"/>
              <a:buNone/>
            </a:pPr>
            <a:r>
              <a:rPr b="1" lang="en-US" sz="1600">
                <a:solidFill>
                  <a:schemeClr val="lt1"/>
                </a:solidFill>
                <a:latin typeface="Open Sans"/>
                <a:ea typeface="Open Sans"/>
                <a:cs typeface="Open Sans"/>
                <a:sym typeface="Open Sans"/>
              </a:rPr>
              <a:t>Collection END Time →</a:t>
            </a:r>
            <a:endParaRPr b="1" sz="1600">
              <a:solidFill>
                <a:schemeClr val="lt1"/>
              </a:solidFill>
              <a:latin typeface="Open Sans"/>
              <a:ea typeface="Open Sans"/>
              <a:cs typeface="Open Sans"/>
              <a:sym typeface="Open Sans"/>
            </a:endParaRPr>
          </a:p>
        </p:txBody>
      </p:sp>
      <p:sp>
        <p:nvSpPr>
          <p:cNvPr id="277" name="Google Shape;277;p9"/>
          <p:cNvSpPr txBox="1"/>
          <p:nvPr/>
        </p:nvSpPr>
        <p:spPr>
          <a:xfrm>
            <a:off x="4685175" y="2582550"/>
            <a:ext cx="29118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lt1"/>
                </a:solidFill>
                <a:latin typeface="Open Sans"/>
                <a:ea typeface="Open Sans"/>
                <a:cs typeface="Open Sans"/>
                <a:sym typeface="Open Sans"/>
              </a:rPr>
              <a:t>Collection </a:t>
            </a:r>
            <a:r>
              <a:rPr b="1" lang="en-US" sz="1600">
                <a:solidFill>
                  <a:schemeClr val="lt1"/>
                </a:solidFill>
                <a:latin typeface="Open Sans"/>
                <a:ea typeface="Open Sans"/>
                <a:cs typeface="Open Sans"/>
                <a:sym typeface="Open Sans"/>
              </a:rPr>
              <a:t>Folder</a:t>
            </a:r>
            <a:r>
              <a:rPr b="1" lang="en-US" sz="1600">
                <a:solidFill>
                  <a:schemeClr val="lt1"/>
                </a:solidFill>
                <a:latin typeface="Open Sans"/>
                <a:ea typeface="Open Sans"/>
                <a:cs typeface="Open Sans"/>
                <a:sym typeface="Open Sans"/>
              </a:rPr>
              <a:t> Name →</a:t>
            </a:r>
            <a:endParaRPr b="1" sz="1600">
              <a:solidFill>
                <a:schemeClr val="lt1"/>
              </a:solidFill>
              <a:latin typeface="Open Sans"/>
              <a:ea typeface="Open Sans"/>
              <a:cs typeface="Open Sans"/>
              <a:sym typeface="Open Sans"/>
            </a:endParaRPr>
          </a:p>
        </p:txBody>
      </p:sp>
      <p:pic>
        <p:nvPicPr>
          <p:cNvPr id="278" name="Google Shape;278;p9"/>
          <p:cNvPicPr preferRelativeResize="0"/>
          <p:nvPr/>
        </p:nvPicPr>
        <p:blipFill rotWithShape="1">
          <a:blip r:embed="rId4">
            <a:alphaModFix/>
          </a:blip>
          <a:srcRect b="0" l="7054" r="0" t="46236"/>
          <a:stretch/>
        </p:blipFill>
        <p:spPr>
          <a:xfrm>
            <a:off x="261675" y="3863700"/>
            <a:ext cx="7245798" cy="2398524"/>
          </a:xfrm>
          <a:prstGeom prst="rect">
            <a:avLst/>
          </a:prstGeom>
          <a:noFill/>
          <a:ln>
            <a:noFill/>
          </a:ln>
        </p:spPr>
      </p:pic>
      <p:sp>
        <p:nvSpPr>
          <p:cNvPr id="279" name="Google Shape;279;p9"/>
          <p:cNvSpPr/>
          <p:nvPr/>
        </p:nvSpPr>
        <p:spPr>
          <a:xfrm flipH="1" rot="-5400000">
            <a:off x="2913900" y="-743150"/>
            <a:ext cx="2622300" cy="6413400"/>
          </a:xfrm>
          <a:prstGeom prst="bentArrow">
            <a:avLst>
              <a:gd fmla="val 16592" name="adj1"/>
              <a:gd fmla="val 25000" name="adj2"/>
              <a:gd fmla="val 20179" name="adj3"/>
              <a:gd fmla="val 41705"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0" name="Google Shape;280;p9"/>
          <p:cNvSpPr/>
          <p:nvPr/>
        </p:nvSpPr>
        <p:spPr>
          <a:xfrm>
            <a:off x="1846050" y="987850"/>
            <a:ext cx="2608632" cy="124243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281" name="Google Shape;281;p9"/>
          <p:cNvPicPr preferRelativeResize="0"/>
          <p:nvPr/>
        </p:nvPicPr>
        <p:blipFill rotWithShape="1">
          <a:blip r:embed="rId5">
            <a:alphaModFix/>
          </a:blip>
          <a:srcRect b="23342" l="0" r="0" t="25623"/>
          <a:stretch/>
        </p:blipFill>
        <p:spPr>
          <a:xfrm>
            <a:off x="1778763" y="1138600"/>
            <a:ext cx="2743200" cy="7350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9fe30dde5d_2_113"/>
          <p:cNvSpPr txBox="1"/>
          <p:nvPr>
            <p:ph type="title"/>
          </p:nvPr>
        </p:nvSpPr>
        <p:spPr>
          <a:xfrm>
            <a:off x="0" y="0"/>
            <a:ext cx="6984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COLLECTION</a:t>
            </a:r>
            <a:endParaRPr/>
          </a:p>
        </p:txBody>
      </p:sp>
      <p:sp>
        <p:nvSpPr>
          <p:cNvPr id="288" name="Google Shape;288;g29fe30dde5d_2_1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9" name="Google Shape;289;g29fe30dde5d_2_113"/>
          <p:cNvPicPr preferRelativeResize="0"/>
          <p:nvPr/>
        </p:nvPicPr>
        <p:blipFill rotWithShape="1">
          <a:blip r:embed="rId3">
            <a:alphaModFix/>
          </a:blip>
          <a:srcRect b="0" l="7054" r="0" t="46236"/>
          <a:stretch/>
        </p:blipFill>
        <p:spPr>
          <a:xfrm>
            <a:off x="63774" y="1074825"/>
            <a:ext cx="6344499" cy="2100174"/>
          </a:xfrm>
          <a:prstGeom prst="rect">
            <a:avLst/>
          </a:prstGeom>
          <a:noFill/>
          <a:ln>
            <a:noFill/>
          </a:ln>
        </p:spPr>
      </p:pic>
      <p:pic>
        <p:nvPicPr>
          <p:cNvPr id="290" name="Google Shape;290;g29fe30dde5d_2_113"/>
          <p:cNvPicPr preferRelativeResize="0"/>
          <p:nvPr/>
        </p:nvPicPr>
        <p:blipFill rotWithShape="1">
          <a:blip r:embed="rId4">
            <a:alphaModFix/>
          </a:blip>
          <a:srcRect b="0" l="5078" r="0" t="23218"/>
          <a:stretch/>
        </p:blipFill>
        <p:spPr>
          <a:xfrm>
            <a:off x="6728975" y="204963"/>
            <a:ext cx="5195300" cy="2546349"/>
          </a:xfrm>
          <a:prstGeom prst="rect">
            <a:avLst/>
          </a:prstGeom>
          <a:noFill/>
          <a:ln>
            <a:noFill/>
          </a:ln>
        </p:spPr>
      </p:pic>
      <p:pic>
        <p:nvPicPr>
          <p:cNvPr id="291" name="Google Shape;291;g29fe30dde5d_2_113"/>
          <p:cNvPicPr preferRelativeResize="0"/>
          <p:nvPr/>
        </p:nvPicPr>
        <p:blipFill rotWithShape="1">
          <a:blip r:embed="rId5">
            <a:alphaModFix/>
          </a:blip>
          <a:srcRect b="0" l="6594" r="0" t="40051"/>
          <a:stretch/>
        </p:blipFill>
        <p:spPr>
          <a:xfrm>
            <a:off x="63774" y="3949525"/>
            <a:ext cx="6344499" cy="2159351"/>
          </a:xfrm>
          <a:prstGeom prst="rect">
            <a:avLst/>
          </a:prstGeom>
          <a:noFill/>
          <a:ln>
            <a:noFill/>
          </a:ln>
        </p:spPr>
      </p:pic>
      <p:sp>
        <p:nvSpPr>
          <p:cNvPr id="292" name="Google Shape;292;g29fe30dde5d_2_113"/>
          <p:cNvSpPr txBox="1"/>
          <p:nvPr/>
        </p:nvSpPr>
        <p:spPr>
          <a:xfrm>
            <a:off x="1795725" y="3175000"/>
            <a:ext cx="28806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lt1"/>
                </a:solidFill>
                <a:latin typeface="Open Sans"/>
                <a:ea typeface="Open Sans"/>
                <a:cs typeface="Open Sans"/>
                <a:sym typeface="Open Sans"/>
              </a:rPr>
              <a:t>SOUND DATA</a:t>
            </a:r>
            <a:endParaRPr b="1" sz="2800">
              <a:solidFill>
                <a:schemeClr val="lt1"/>
              </a:solidFill>
              <a:latin typeface="Open Sans"/>
              <a:ea typeface="Open Sans"/>
              <a:cs typeface="Open Sans"/>
              <a:sym typeface="Open Sans"/>
            </a:endParaRPr>
          </a:p>
        </p:txBody>
      </p:sp>
      <p:sp>
        <p:nvSpPr>
          <p:cNvPr id="293" name="Google Shape;293;g29fe30dde5d_2_113"/>
          <p:cNvSpPr txBox="1"/>
          <p:nvPr/>
        </p:nvSpPr>
        <p:spPr>
          <a:xfrm>
            <a:off x="2017275" y="6108875"/>
            <a:ext cx="2437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lt1"/>
                </a:solidFill>
                <a:latin typeface="Open Sans"/>
                <a:ea typeface="Open Sans"/>
                <a:cs typeface="Open Sans"/>
                <a:sym typeface="Open Sans"/>
              </a:rPr>
              <a:t>LIGHT </a:t>
            </a:r>
            <a:r>
              <a:rPr b="1" lang="en-US" sz="2800">
                <a:solidFill>
                  <a:schemeClr val="lt1"/>
                </a:solidFill>
                <a:latin typeface="Open Sans"/>
                <a:ea typeface="Open Sans"/>
                <a:cs typeface="Open Sans"/>
                <a:sym typeface="Open Sans"/>
              </a:rPr>
              <a:t>DATA</a:t>
            </a:r>
            <a:endParaRPr b="1" sz="2800">
              <a:solidFill>
                <a:schemeClr val="lt1"/>
              </a:solidFill>
              <a:latin typeface="Open Sans"/>
              <a:ea typeface="Open Sans"/>
              <a:cs typeface="Open Sans"/>
              <a:sym typeface="Open Sans"/>
            </a:endParaRPr>
          </a:p>
        </p:txBody>
      </p:sp>
      <p:sp>
        <p:nvSpPr>
          <p:cNvPr id="294" name="Google Shape;294;g29fe30dde5d_2_113"/>
          <p:cNvSpPr txBox="1"/>
          <p:nvPr/>
        </p:nvSpPr>
        <p:spPr>
          <a:xfrm>
            <a:off x="8107875" y="2751300"/>
            <a:ext cx="2437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lt1"/>
                </a:solidFill>
                <a:latin typeface="Open Sans"/>
                <a:ea typeface="Open Sans"/>
                <a:cs typeface="Open Sans"/>
                <a:sym typeface="Open Sans"/>
              </a:rPr>
              <a:t>IMAGE </a:t>
            </a:r>
            <a:r>
              <a:rPr b="1" lang="en-US" sz="2800">
                <a:solidFill>
                  <a:schemeClr val="lt1"/>
                </a:solidFill>
                <a:latin typeface="Open Sans"/>
                <a:ea typeface="Open Sans"/>
                <a:cs typeface="Open Sans"/>
                <a:sym typeface="Open Sans"/>
              </a:rPr>
              <a:t>DATA</a:t>
            </a:r>
            <a:endParaRPr b="1" sz="2800">
              <a:solidFill>
                <a:schemeClr val="lt1"/>
              </a:solidFill>
              <a:latin typeface="Open Sans"/>
              <a:ea typeface="Open Sans"/>
              <a:cs typeface="Open Sans"/>
              <a:sym typeface="Open Sans"/>
            </a:endParaRPr>
          </a:p>
        </p:txBody>
      </p:sp>
      <p:pic>
        <p:nvPicPr>
          <p:cNvPr id="295" name="Google Shape;295;g29fe30dde5d_2_113"/>
          <p:cNvPicPr preferRelativeResize="0"/>
          <p:nvPr/>
        </p:nvPicPr>
        <p:blipFill rotWithShape="1">
          <a:blip r:embed="rId6">
            <a:alphaModFix/>
          </a:blip>
          <a:srcRect b="14178" l="13352" r="0" t="23932"/>
          <a:stretch/>
        </p:blipFill>
        <p:spPr>
          <a:xfrm>
            <a:off x="6728975" y="3496425"/>
            <a:ext cx="3266400" cy="31107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9fe30dde5d_2_120"/>
          <p:cNvSpPr txBox="1"/>
          <p:nvPr>
            <p:ph type="title"/>
          </p:nvPr>
        </p:nvSpPr>
        <p:spPr>
          <a:xfrm>
            <a:off x="576072" y="365125"/>
            <a:ext cx="1077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PROCESSING</a:t>
            </a:r>
            <a:endParaRPr/>
          </a:p>
        </p:txBody>
      </p:sp>
      <p:sp>
        <p:nvSpPr>
          <p:cNvPr id="302" name="Google Shape;302;g29fe30dde5d_2_120"/>
          <p:cNvSpPr txBox="1"/>
          <p:nvPr>
            <p:ph idx="1" type="body"/>
          </p:nvPr>
        </p:nvSpPr>
        <p:spPr>
          <a:xfrm>
            <a:off x="576072" y="1825625"/>
            <a:ext cx="10771500" cy="4351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AutoNum type="arabicPeriod"/>
            </a:pPr>
            <a:r>
              <a:rPr lang="en-US"/>
              <a:t>Compress the images from the phone to a fixed size.</a:t>
            </a:r>
            <a:endParaRPr/>
          </a:p>
          <a:p>
            <a:pPr indent="0" lvl="0" marL="0" rtl="0" algn="l">
              <a:spcBef>
                <a:spcPts val="1000"/>
              </a:spcBef>
              <a:spcAft>
                <a:spcPts val="0"/>
              </a:spcAft>
              <a:buNone/>
            </a:pPr>
            <a:r>
              <a:t/>
            </a:r>
            <a:endParaRPr/>
          </a:p>
          <a:p>
            <a:pPr indent="-406400" lvl="0" marL="457200" rtl="0" algn="l">
              <a:spcBef>
                <a:spcPts val="1000"/>
              </a:spcBef>
              <a:spcAft>
                <a:spcPts val="0"/>
              </a:spcAft>
              <a:buSzPts val="2800"/>
              <a:buAutoNum type="arabicPeriod"/>
            </a:pPr>
            <a:r>
              <a:rPr lang="en-US"/>
              <a:t>Collect data from Firebase and sort them w.r.t. timestamp.</a:t>
            </a:r>
            <a:endParaRPr/>
          </a:p>
          <a:p>
            <a:pPr indent="0" lvl="0" marL="457200" rtl="0" algn="l">
              <a:spcBef>
                <a:spcPts val="1000"/>
              </a:spcBef>
              <a:spcAft>
                <a:spcPts val="0"/>
              </a:spcAft>
              <a:buNone/>
            </a:pPr>
            <a:r>
              <a:t/>
            </a:r>
            <a:endParaRPr/>
          </a:p>
          <a:p>
            <a:pPr indent="-406400" lvl="0" marL="457200" rtl="0" algn="l">
              <a:spcBef>
                <a:spcPts val="1000"/>
              </a:spcBef>
              <a:spcAft>
                <a:spcPts val="0"/>
              </a:spcAft>
              <a:buSzPts val="2800"/>
              <a:buAutoNum type="arabicPeriod"/>
            </a:pPr>
            <a:r>
              <a:rPr lang="en-US"/>
              <a:t>Low pass filter for all inputs to the decision tree to remove  impulsive noise.</a:t>
            </a:r>
            <a:r>
              <a:rPr lang="en-US" sz="18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457200" rtl="0" algn="l">
              <a:spcBef>
                <a:spcPts val="1000"/>
              </a:spcBef>
              <a:spcAft>
                <a:spcPts val="0"/>
              </a:spcAft>
              <a:buNone/>
            </a:pPr>
            <a:r>
              <a:t/>
            </a:r>
            <a:endParaRPr/>
          </a:p>
        </p:txBody>
      </p:sp>
      <p:sp>
        <p:nvSpPr>
          <p:cNvPr id="303" name="Google Shape;303;g29fe30dde5d_2_1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a09bf67c3a_0_0"/>
          <p:cNvSpPr txBox="1"/>
          <p:nvPr>
            <p:ph type="title"/>
          </p:nvPr>
        </p:nvSpPr>
        <p:spPr>
          <a:xfrm>
            <a:off x="576072" y="365125"/>
            <a:ext cx="1077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DECISION MAKING</a:t>
            </a:r>
            <a:endParaRPr/>
          </a:p>
        </p:txBody>
      </p:sp>
      <p:sp>
        <p:nvSpPr>
          <p:cNvPr id="310" name="Google Shape;310;g2a09bf67c3a_0_0"/>
          <p:cNvSpPr txBox="1"/>
          <p:nvPr>
            <p:ph idx="1" type="body"/>
          </p:nvPr>
        </p:nvSpPr>
        <p:spPr>
          <a:xfrm>
            <a:off x="576075" y="1447650"/>
            <a:ext cx="11370600" cy="5273700"/>
          </a:xfrm>
          <a:prstGeom prst="rect">
            <a:avLst/>
          </a:prstGeom>
        </p:spPr>
        <p:txBody>
          <a:bodyPr anchorCtr="0" anchor="t" bIns="45700" lIns="91425" spcFirstLastPara="1" rIns="91425" wrap="square" tIns="45700">
            <a:noAutofit/>
          </a:bodyPr>
          <a:lstStyle/>
          <a:p>
            <a:pPr indent="0" lvl="0" marL="457200" rtl="0" algn="l">
              <a:lnSpc>
                <a:spcPct val="70000"/>
              </a:lnSpc>
              <a:spcBef>
                <a:spcPts val="1000"/>
              </a:spcBef>
              <a:spcAft>
                <a:spcPts val="0"/>
              </a:spcAft>
              <a:buNone/>
            </a:pPr>
            <a:r>
              <a:t/>
            </a:r>
            <a:endParaRPr sz="2075">
              <a:latin typeface="Arial"/>
              <a:ea typeface="Arial"/>
              <a:cs typeface="Arial"/>
              <a:sym typeface="Arial"/>
            </a:endParaRPr>
          </a:p>
          <a:p>
            <a:pPr indent="-387865" lvl="0" marL="457200" rtl="0" algn="l">
              <a:lnSpc>
                <a:spcPct val="70000"/>
              </a:lnSpc>
              <a:spcBef>
                <a:spcPts val="1000"/>
              </a:spcBef>
              <a:spcAft>
                <a:spcPts val="0"/>
              </a:spcAft>
              <a:buSzPts val="2508"/>
              <a:buAutoNum type="arabicPeriod"/>
            </a:pPr>
            <a:r>
              <a:rPr lang="en-US" sz="2508">
                <a:latin typeface="Arial"/>
                <a:ea typeface="Arial"/>
                <a:cs typeface="Arial"/>
                <a:sym typeface="Arial"/>
              </a:rPr>
              <a:t>Monitor data in Firebase in real time.</a:t>
            </a:r>
            <a:endParaRPr sz="2508">
              <a:latin typeface="Arial"/>
              <a:ea typeface="Arial"/>
              <a:cs typeface="Arial"/>
              <a:sym typeface="Arial"/>
            </a:endParaRPr>
          </a:p>
          <a:p>
            <a:pPr indent="0" lvl="0" marL="457200" rtl="0" algn="l">
              <a:lnSpc>
                <a:spcPct val="70000"/>
              </a:lnSpc>
              <a:spcBef>
                <a:spcPts val="1000"/>
              </a:spcBef>
              <a:spcAft>
                <a:spcPts val="0"/>
              </a:spcAft>
              <a:buNone/>
            </a:pPr>
            <a:r>
              <a:t/>
            </a:r>
            <a:endParaRPr sz="2075">
              <a:latin typeface="Arial"/>
              <a:ea typeface="Arial"/>
              <a:cs typeface="Arial"/>
              <a:sym typeface="Arial"/>
            </a:endParaRPr>
          </a:p>
          <a:p>
            <a:pPr indent="-381515" lvl="0" marL="457200" rtl="0" algn="l">
              <a:lnSpc>
                <a:spcPct val="70000"/>
              </a:lnSpc>
              <a:spcBef>
                <a:spcPts val="1000"/>
              </a:spcBef>
              <a:spcAft>
                <a:spcPts val="0"/>
              </a:spcAft>
              <a:buSzPts val="2408"/>
              <a:buFont typeface="Arial"/>
              <a:buAutoNum type="arabicPeriod"/>
            </a:pPr>
            <a:r>
              <a:rPr lang="en-US" sz="2450">
                <a:latin typeface="Arial"/>
                <a:ea typeface="Arial"/>
                <a:cs typeface="Arial"/>
                <a:sym typeface="Arial"/>
              </a:rPr>
              <a:t>Three trained decision tree models to predict the fountain states, fountain light states, and fountain music states respectively.</a:t>
            </a:r>
            <a:endParaRPr sz="2508">
              <a:latin typeface="Arial"/>
              <a:ea typeface="Arial"/>
              <a:cs typeface="Arial"/>
              <a:sym typeface="Arial"/>
            </a:endParaRPr>
          </a:p>
          <a:p>
            <a:pPr indent="0" lvl="0" marL="457200" rtl="0" algn="l">
              <a:lnSpc>
                <a:spcPct val="70000"/>
              </a:lnSpc>
              <a:spcBef>
                <a:spcPts val="1000"/>
              </a:spcBef>
              <a:spcAft>
                <a:spcPts val="0"/>
              </a:spcAft>
              <a:buNone/>
            </a:pPr>
            <a:r>
              <a:t/>
            </a:r>
            <a:endParaRPr sz="1991">
              <a:latin typeface="Arial"/>
              <a:ea typeface="Arial"/>
              <a:cs typeface="Arial"/>
              <a:sym typeface="Arial"/>
            </a:endParaRPr>
          </a:p>
          <a:p>
            <a:pPr indent="-387865" lvl="0" marL="457200" rtl="0" algn="l">
              <a:lnSpc>
                <a:spcPct val="70000"/>
              </a:lnSpc>
              <a:spcBef>
                <a:spcPts val="1000"/>
              </a:spcBef>
              <a:spcAft>
                <a:spcPts val="0"/>
              </a:spcAft>
              <a:buSzPts val="2508"/>
              <a:buFont typeface="Arial"/>
              <a:buAutoNum type="arabicPeriod"/>
            </a:pPr>
            <a:r>
              <a:rPr lang="en-US" sz="2508">
                <a:latin typeface="Arial"/>
                <a:ea typeface="Arial"/>
                <a:cs typeface="Arial"/>
                <a:sym typeface="Arial"/>
              </a:rPr>
              <a:t>When the sensor sends data to Firebase, the data is passed to the trained decision tree model, and CNN sends the number of people at that moment to the decision tree.</a:t>
            </a:r>
            <a:endParaRPr sz="2508">
              <a:latin typeface="Arial"/>
              <a:ea typeface="Arial"/>
              <a:cs typeface="Arial"/>
              <a:sym typeface="Arial"/>
            </a:endParaRPr>
          </a:p>
          <a:p>
            <a:pPr indent="0" lvl="0" marL="457200" rtl="0" algn="l">
              <a:lnSpc>
                <a:spcPct val="70000"/>
              </a:lnSpc>
              <a:spcBef>
                <a:spcPts val="1000"/>
              </a:spcBef>
              <a:spcAft>
                <a:spcPts val="0"/>
              </a:spcAft>
              <a:buNone/>
            </a:pPr>
            <a:r>
              <a:t/>
            </a:r>
            <a:endParaRPr sz="1900">
              <a:latin typeface="Arial"/>
              <a:ea typeface="Arial"/>
              <a:cs typeface="Arial"/>
              <a:sym typeface="Arial"/>
            </a:endParaRPr>
          </a:p>
          <a:p>
            <a:pPr indent="-387350" lvl="0" marL="457200" rtl="0" algn="l">
              <a:lnSpc>
                <a:spcPct val="95000"/>
              </a:lnSpc>
              <a:spcBef>
                <a:spcPts val="1500"/>
              </a:spcBef>
              <a:spcAft>
                <a:spcPts val="0"/>
              </a:spcAft>
              <a:buSzPts val="2500"/>
              <a:buAutoNum type="arabicPeriod"/>
            </a:pPr>
            <a:r>
              <a:rPr lang="en-US" sz="2500">
                <a:latin typeface="Arial"/>
                <a:ea typeface="Arial"/>
                <a:cs typeface="Arial"/>
                <a:sym typeface="Arial"/>
              </a:rPr>
              <a:t>Predict the fountain </a:t>
            </a:r>
            <a:r>
              <a:rPr lang="en-US" sz="2450">
                <a:latin typeface="Arial"/>
                <a:ea typeface="Arial"/>
                <a:cs typeface="Arial"/>
                <a:sym typeface="Arial"/>
              </a:rPr>
              <a:t>states</a:t>
            </a:r>
            <a:r>
              <a:rPr lang="en-US" sz="2500">
                <a:latin typeface="Arial"/>
                <a:ea typeface="Arial"/>
                <a:cs typeface="Arial"/>
                <a:sym typeface="Arial"/>
              </a:rPr>
              <a:t>, fountain light </a:t>
            </a:r>
            <a:r>
              <a:rPr lang="en-US" sz="2450">
                <a:latin typeface="Arial"/>
                <a:ea typeface="Arial"/>
                <a:cs typeface="Arial"/>
                <a:sym typeface="Arial"/>
              </a:rPr>
              <a:t>states</a:t>
            </a:r>
            <a:r>
              <a:rPr lang="en-US" sz="2500">
                <a:latin typeface="Arial"/>
                <a:ea typeface="Arial"/>
                <a:cs typeface="Arial"/>
                <a:sym typeface="Arial"/>
              </a:rPr>
              <a:t>, and music </a:t>
            </a:r>
            <a:r>
              <a:rPr lang="en-US" sz="2450">
                <a:latin typeface="Arial"/>
                <a:ea typeface="Arial"/>
                <a:cs typeface="Arial"/>
                <a:sym typeface="Arial"/>
              </a:rPr>
              <a:t>states</a:t>
            </a:r>
            <a:r>
              <a:rPr lang="en-US" sz="2500">
                <a:latin typeface="Arial"/>
                <a:ea typeface="Arial"/>
                <a:cs typeface="Arial"/>
                <a:sym typeface="Arial"/>
              </a:rPr>
              <a:t> at this time based on light, sound, and number of people data.</a:t>
            </a:r>
            <a:endParaRPr sz="2257">
              <a:latin typeface="Arial"/>
              <a:ea typeface="Arial"/>
              <a:cs typeface="Arial"/>
              <a:sym typeface="Arial"/>
            </a:endParaRPr>
          </a:p>
        </p:txBody>
      </p:sp>
      <p:sp>
        <p:nvSpPr>
          <p:cNvPr id="311" name="Google Shape;311;g2a09bf67c3a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a08929d6c1_0_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8" name="Google Shape;318;g2a08929d6c1_0_1" title="MultiImageRec.MP4">
            <a:hlinkClick r:id="rId3"/>
          </p:cNvPr>
          <p:cNvPicPr preferRelativeResize="0"/>
          <p:nvPr/>
        </p:nvPicPr>
        <p:blipFill>
          <a:blip r:embed="rId4">
            <a:alphaModFix/>
          </a:blip>
          <a:stretch>
            <a:fillRect/>
          </a:stretch>
        </p:blipFill>
        <p:spPr>
          <a:xfrm>
            <a:off x="0" y="0"/>
            <a:ext cx="12192001"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a08a75117d_1_1"/>
          <p:cNvSpPr txBox="1"/>
          <p:nvPr>
            <p:ph type="title"/>
          </p:nvPr>
        </p:nvSpPr>
        <p:spPr>
          <a:xfrm>
            <a:off x="4998751" y="183925"/>
            <a:ext cx="2194500" cy="605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LOGS</a:t>
            </a:r>
            <a:endParaRPr/>
          </a:p>
        </p:txBody>
      </p:sp>
      <p:sp>
        <p:nvSpPr>
          <p:cNvPr id="325" name="Google Shape;325;g2a08a75117d_1_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6" name="Google Shape;326;g2a08a75117d_1_1"/>
          <p:cNvSpPr txBox="1"/>
          <p:nvPr>
            <p:ph idx="1" type="body"/>
          </p:nvPr>
        </p:nvSpPr>
        <p:spPr>
          <a:xfrm>
            <a:off x="4191000" y="816925"/>
            <a:ext cx="3810000" cy="5817000"/>
          </a:xfrm>
          <a:prstGeom prst="rect">
            <a:avLst/>
          </a:prstGeom>
        </p:spPr>
        <p:txBody>
          <a:bodyPr anchorCtr="0" anchor="t" bIns="45700" lIns="91425" spcFirstLastPara="1" rIns="91425" wrap="square" tIns="45700">
            <a:normAutofit fontScale="62500"/>
          </a:bodyPr>
          <a:lstStyle/>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21:56:50.750000+00:00.jpg: 640x480 1 person, 771.7ms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Speed: 5.0ms preprocess, 771.7ms inference, 7.1ms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heads pred is:  1</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light: 629.0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sound: 65.06191171698063</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Number of people: 1.0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21:56:57.672000+00:00.jpg: 640x480 2 persons, 536.4ms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Speed: 2.9ms preprocess, 536.4ms inference, 0.6ms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heads pred is:  2</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light: 595.0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sound: 44.810984965652</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Number of people: 2.0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21:57:06.201000+00:00.jpg: 640x480 2 persons, 518.8ms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Speed: 7.7ms preprocess, 518.8ms inference, 0.6ms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heads pred is:  2</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New data in collection light: 297.0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New data in collection sound: 44.910253356283</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Number of people: 2.0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ct val="100000"/>
              <a:buFont typeface="Arial"/>
              <a:buNone/>
            </a:pPr>
            <a:r>
              <a:t/>
            </a:r>
            <a:endParaRPr sz="1100">
              <a:solidFill>
                <a:schemeClr val="dk1"/>
              </a:solidFill>
              <a:latin typeface="Arial"/>
              <a:ea typeface="Arial"/>
              <a:cs typeface="Arial"/>
              <a:sym typeface="Arial"/>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21:57:14.162000+00:00.jpg: 640x480 3 persons, 512.4ms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Speed: 4.4ms preprocess, 512.4ms inference, 0.6ms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heads pred is:  3</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New data in collection light: 455.0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New data in collection sound: 81.2801697306345</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Clr>
                <a:schemeClr val="dk1"/>
              </a:buClr>
              <a:buSzPct val="104761"/>
              <a:buFont typeface="Arial"/>
              <a:buNone/>
            </a:pPr>
            <a:r>
              <a:rPr lang="en-US" sz="1050">
                <a:solidFill>
                  <a:srgbClr val="FCFCFA"/>
                </a:solidFill>
                <a:highlight>
                  <a:srgbClr val="2D2A2E"/>
                </a:highlight>
                <a:latin typeface="Courier New"/>
                <a:ea typeface="Courier New"/>
                <a:cs typeface="Courier New"/>
                <a:sym typeface="Courier New"/>
              </a:rPr>
              <a:t>Number of people: 3.0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1050">
              <a:solidFill>
                <a:srgbClr val="FCFCFA"/>
              </a:solidFill>
              <a:highlight>
                <a:srgbClr val="2D2A2E"/>
              </a:highlight>
              <a:latin typeface="Courier New"/>
              <a:ea typeface="Courier New"/>
              <a:cs typeface="Courier New"/>
              <a:sym typeface="Courier New"/>
            </a:endParaRPr>
          </a:p>
        </p:txBody>
      </p:sp>
      <p:sp>
        <p:nvSpPr>
          <p:cNvPr id="327" name="Google Shape;327;g2a08a75117d_1_1"/>
          <p:cNvSpPr txBox="1"/>
          <p:nvPr>
            <p:ph idx="1" type="body"/>
          </p:nvPr>
        </p:nvSpPr>
        <p:spPr>
          <a:xfrm>
            <a:off x="8077200" y="183925"/>
            <a:ext cx="3810000" cy="6450000"/>
          </a:xfrm>
          <a:prstGeom prst="rect">
            <a:avLst/>
          </a:prstGeom>
        </p:spPr>
        <p:txBody>
          <a:bodyPr anchorCtr="0" anchor="t" bIns="45700" lIns="91425" spcFirstLastPara="1" rIns="91425" wrap="square" tIns="45700">
            <a:normAutofit fontScale="62500" lnSpcReduction="10000"/>
          </a:bodyPr>
          <a:lstStyle/>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21:57:21.587000+00:00.jpg: 640x480 4 persons, 515.2ms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Speed: 6.9ms preprocess, 515.2ms inference, 0.7ms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heads pred is:  4</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light: 424.0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sound: 85.73765839653575</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Number of people: 4.0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21:57:29.113000+00:00.jpg: 640x480 3 persons, 572.1ms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Speed: 2.2ms preprocess, 572.1ms inference, 0.9ms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heads pred is:  3</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light: 609.0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sound: 50.13010064809744</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Number of people: 3.0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21:57:38.530000+00:00.jpg: 640x480 3 persons, 503.7ms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Speed: 3.2ms preprocess, 503.7ms inference, 0.6ms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heads pred is:  3</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light: 901.0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sound: 43.52182518111363</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Number of people: 3.0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'I'</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21:57:44.673000+00:00.jpg: 640x480 (no detections), 565.1ms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Speed: 7.0ms preprocess, 565.1ms inference, 0.5ms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heads pred is:  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light: 892.0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sound: 70.62191093740056</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Number of people: 0.0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62857"/>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User interrupted program execution</a:t>
            </a:r>
            <a:endParaRPr sz="1050">
              <a:solidFill>
                <a:srgbClr val="FCFCFA"/>
              </a:solidFill>
              <a:highlight>
                <a:srgbClr val="2D2A2E"/>
              </a:highlight>
              <a:latin typeface="Courier New"/>
              <a:ea typeface="Courier New"/>
              <a:cs typeface="Courier New"/>
              <a:sym typeface="Courier New"/>
            </a:endParaRPr>
          </a:p>
        </p:txBody>
      </p:sp>
      <p:sp>
        <p:nvSpPr>
          <p:cNvPr id="328" name="Google Shape;328;g2a08a75117d_1_1"/>
          <p:cNvSpPr txBox="1"/>
          <p:nvPr>
            <p:ph idx="1" type="body"/>
          </p:nvPr>
        </p:nvSpPr>
        <p:spPr>
          <a:xfrm>
            <a:off x="154575" y="183925"/>
            <a:ext cx="3893700" cy="6537600"/>
          </a:xfrm>
          <a:prstGeom prst="rect">
            <a:avLst/>
          </a:prstGeom>
        </p:spPr>
        <p:txBody>
          <a:bodyPr anchorCtr="0" anchor="t" bIns="45700" lIns="91425" spcFirstLastPara="1" rIns="91425" wrap="square" tIns="45700">
            <a:normAutofit fontScale="70000" lnSpcReduction="10000"/>
          </a:bodyPr>
          <a:lstStyle/>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21:56:29.232000+00:00.jpg: 640x480 (no detections), 659.9ms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Speed: 4.0ms preprocess, 659.9ms inference, 10.1ms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heads pred is:  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light: 745.0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sound: 54.99472631138122</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Number of people: 0.0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21:56:29.389000+00:00.jpg: 640x480 (no detections), 675.4ms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Speed: 1.1ms preprocess, 675.4ms inference, 0.5ms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heads pred is:  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light: 746.0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sound: 58.15897043224545</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Number of people: 0.0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21:56:34.826000+00:00.jpg: 640x480 (no detections), 596.7ms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Speed: 8.0ms preprocess, 596.7ms inference, 0.6ms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heads pred is:  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light: 625.0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sound: 47.23455672035186</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Number of people: 0.0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image 1/1 /Users/mac/PycharmProjects/DecisionTree/images/2023-11-29 21:56:41.459000+00:00.jpg: 640x480 (no detections), 525.1ms</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Speed: 8.4ms preprocess, 525.1ms inference, 0.8ms postprocess per </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heads pred is:  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light: 627.0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New data in collection sound: 49.714428529631604</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Number of people: 0.0</a:t>
            </a:r>
            <a:endParaRPr sz="1050">
              <a:solidFill>
                <a:srgbClr val="FCFCFA"/>
              </a:solidFill>
              <a:highlight>
                <a:srgbClr val="2D2A2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FCFCFA"/>
                </a:solidFill>
                <a:highlight>
                  <a:srgbClr val="2D2A2E"/>
                </a:highlight>
                <a:latin typeface="Courier New"/>
                <a:ea typeface="Courier New"/>
                <a:cs typeface="Courier New"/>
                <a:sym typeface="Courier New"/>
              </a:rPr>
              <a:t>**  Fountain water pressure: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Music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Fountain Light Level: </a:t>
            </a:r>
            <a:r>
              <a:rPr lang="en-US" sz="1050">
                <a:solidFill>
                  <a:srgbClr val="939293"/>
                </a:solidFill>
                <a:highlight>
                  <a:srgbClr val="2D2A2E"/>
                </a:highlight>
                <a:latin typeface="Courier New"/>
                <a:ea typeface="Courier New"/>
                <a:cs typeface="Courier New"/>
                <a:sym typeface="Courier New"/>
              </a:rPr>
              <a:t>[</a:t>
            </a:r>
            <a:r>
              <a:rPr lang="en-US" sz="1050">
                <a:solidFill>
                  <a:srgbClr val="FF6188"/>
                </a:solidFill>
                <a:highlight>
                  <a:srgbClr val="2D2A2E"/>
                </a:highlight>
                <a:latin typeface="Courier New"/>
                <a:ea typeface="Courier New"/>
                <a:cs typeface="Courier New"/>
                <a:sym typeface="Courier New"/>
              </a:rPr>
              <a:t>'Close'</a:t>
            </a:r>
            <a:r>
              <a:rPr lang="en-US" sz="1050">
                <a:solidFill>
                  <a:srgbClr val="939293"/>
                </a:solidFill>
                <a:highlight>
                  <a:srgbClr val="2D2A2E"/>
                </a:highlight>
                <a:latin typeface="Courier New"/>
                <a:ea typeface="Courier New"/>
                <a:cs typeface="Courier New"/>
                <a:sym typeface="Courier New"/>
              </a:rPr>
              <a:t>]</a:t>
            </a:r>
            <a:r>
              <a:rPr lang="en-US" sz="1050">
                <a:solidFill>
                  <a:srgbClr val="FCFCFA"/>
                </a:solidFill>
                <a:highlight>
                  <a:srgbClr val="2D2A2E"/>
                </a:highlight>
                <a:latin typeface="Courier New"/>
                <a:ea typeface="Courier New"/>
                <a:cs typeface="Courier New"/>
                <a:sym typeface="Courier New"/>
              </a:rPr>
              <a:t>.  **</a:t>
            </a:r>
            <a:endParaRPr sz="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a08929d6c1_0_8"/>
          <p:cNvSpPr txBox="1"/>
          <p:nvPr>
            <p:ph type="title"/>
          </p:nvPr>
        </p:nvSpPr>
        <p:spPr>
          <a:xfrm>
            <a:off x="2354400" y="135775"/>
            <a:ext cx="7483200" cy="855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US" sz="4059"/>
              <a:t>LIGHT CONTROL DEMO</a:t>
            </a:r>
            <a:endParaRPr sz="4059"/>
          </a:p>
        </p:txBody>
      </p:sp>
      <p:sp>
        <p:nvSpPr>
          <p:cNvPr id="335" name="Google Shape;335;g2a08929d6c1_0_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6" name="Google Shape;336;g2a08929d6c1_0_8"/>
          <p:cNvPicPr preferRelativeResize="0"/>
          <p:nvPr/>
        </p:nvPicPr>
        <p:blipFill>
          <a:blip r:embed="rId3">
            <a:alphaModFix/>
          </a:blip>
          <a:stretch>
            <a:fillRect/>
          </a:stretch>
        </p:blipFill>
        <p:spPr>
          <a:xfrm>
            <a:off x="2796424" y="4561525"/>
            <a:ext cx="1935350" cy="1450500"/>
          </a:xfrm>
          <a:prstGeom prst="rect">
            <a:avLst/>
          </a:prstGeom>
          <a:noFill/>
          <a:ln>
            <a:noFill/>
          </a:ln>
        </p:spPr>
      </p:pic>
      <p:pic>
        <p:nvPicPr>
          <p:cNvPr id="337" name="Google Shape;337;g2a08929d6c1_0_8"/>
          <p:cNvPicPr preferRelativeResize="0"/>
          <p:nvPr/>
        </p:nvPicPr>
        <p:blipFill>
          <a:blip r:embed="rId4">
            <a:alphaModFix/>
          </a:blip>
          <a:stretch>
            <a:fillRect/>
          </a:stretch>
        </p:blipFill>
        <p:spPr>
          <a:xfrm>
            <a:off x="320224" y="845075"/>
            <a:ext cx="1094350" cy="1094350"/>
          </a:xfrm>
          <a:prstGeom prst="rect">
            <a:avLst/>
          </a:prstGeom>
          <a:noFill/>
          <a:ln>
            <a:noFill/>
          </a:ln>
        </p:spPr>
      </p:pic>
      <p:pic>
        <p:nvPicPr>
          <p:cNvPr id="338" name="Google Shape;338;g2a08929d6c1_0_8"/>
          <p:cNvPicPr preferRelativeResize="0"/>
          <p:nvPr/>
        </p:nvPicPr>
        <p:blipFill>
          <a:blip r:embed="rId5">
            <a:alphaModFix/>
          </a:blip>
          <a:stretch>
            <a:fillRect/>
          </a:stretch>
        </p:blipFill>
        <p:spPr>
          <a:xfrm>
            <a:off x="320237" y="3371310"/>
            <a:ext cx="2115275" cy="2640725"/>
          </a:xfrm>
          <a:prstGeom prst="rect">
            <a:avLst/>
          </a:prstGeom>
          <a:noFill/>
          <a:ln>
            <a:noFill/>
          </a:ln>
        </p:spPr>
      </p:pic>
      <p:pic>
        <p:nvPicPr>
          <p:cNvPr id="339" name="Google Shape;339;g2a08929d6c1_0_8"/>
          <p:cNvPicPr preferRelativeResize="0"/>
          <p:nvPr/>
        </p:nvPicPr>
        <p:blipFill>
          <a:blip r:embed="rId6">
            <a:alphaModFix/>
          </a:blip>
          <a:stretch>
            <a:fillRect/>
          </a:stretch>
        </p:blipFill>
        <p:spPr>
          <a:xfrm>
            <a:off x="4945175" y="885225"/>
            <a:ext cx="2639548" cy="5430974"/>
          </a:xfrm>
          <a:prstGeom prst="rect">
            <a:avLst/>
          </a:prstGeom>
          <a:noFill/>
          <a:ln>
            <a:noFill/>
          </a:ln>
        </p:spPr>
      </p:pic>
      <p:cxnSp>
        <p:nvCxnSpPr>
          <p:cNvPr id="340" name="Google Shape;340;g2a08929d6c1_0_8"/>
          <p:cNvCxnSpPr>
            <a:stCxn id="337" idx="2"/>
          </p:cNvCxnSpPr>
          <p:nvPr/>
        </p:nvCxnSpPr>
        <p:spPr>
          <a:xfrm flipH="1">
            <a:off x="852099" y="1939425"/>
            <a:ext cx="15300" cy="1349100"/>
          </a:xfrm>
          <a:prstGeom prst="straightConnector1">
            <a:avLst/>
          </a:prstGeom>
          <a:noFill/>
          <a:ln cap="flat" cmpd="sng" w="76200">
            <a:solidFill>
              <a:srgbClr val="FF9900"/>
            </a:solidFill>
            <a:prstDash val="solid"/>
            <a:round/>
            <a:headEnd len="med" w="med" type="stealth"/>
            <a:tailEnd len="med" w="med" type="none"/>
          </a:ln>
        </p:spPr>
      </p:cxnSp>
      <p:cxnSp>
        <p:nvCxnSpPr>
          <p:cNvPr id="341" name="Google Shape;341;g2a08929d6c1_0_8"/>
          <p:cNvCxnSpPr/>
          <p:nvPr/>
        </p:nvCxnSpPr>
        <p:spPr>
          <a:xfrm flipH="1">
            <a:off x="1634200" y="1513975"/>
            <a:ext cx="3278700" cy="1814700"/>
          </a:xfrm>
          <a:prstGeom prst="bentConnector3">
            <a:avLst>
              <a:gd fmla="val 100303" name="adj1"/>
            </a:avLst>
          </a:prstGeom>
          <a:noFill/>
          <a:ln cap="flat" cmpd="sng" w="76200">
            <a:solidFill>
              <a:srgbClr val="FF9900"/>
            </a:solidFill>
            <a:prstDash val="solid"/>
            <a:round/>
            <a:headEnd len="med" w="med" type="none"/>
            <a:tailEnd len="med" w="med" type="stealth"/>
          </a:ln>
        </p:spPr>
      </p:cxnSp>
      <p:sp>
        <p:nvSpPr>
          <p:cNvPr id="342" name="Google Shape;342;g2a08929d6c1_0_8"/>
          <p:cNvSpPr/>
          <p:nvPr/>
        </p:nvSpPr>
        <p:spPr>
          <a:xfrm>
            <a:off x="2088025" y="1939426"/>
            <a:ext cx="1780350" cy="2699828"/>
          </a:xfrm>
          <a:custGeom>
            <a:rect b="b" l="l" r="r" t="t"/>
            <a:pathLst>
              <a:path extrusionOk="0" h="101174" w="71214">
                <a:moveTo>
                  <a:pt x="3909" y="56256"/>
                </a:moveTo>
                <a:cubicBezTo>
                  <a:pt x="4043" y="48703"/>
                  <a:pt x="-5382" y="19026"/>
                  <a:pt x="4711" y="10938"/>
                </a:cubicBezTo>
                <a:cubicBezTo>
                  <a:pt x="14804" y="2850"/>
                  <a:pt x="53506" y="-7310"/>
                  <a:pt x="64468" y="7729"/>
                </a:cubicBezTo>
                <a:cubicBezTo>
                  <a:pt x="75430" y="22768"/>
                  <a:pt x="69481" y="85600"/>
                  <a:pt x="70483" y="101174"/>
                </a:cubicBezTo>
              </a:path>
            </a:pathLst>
          </a:custGeom>
          <a:noFill/>
          <a:ln cap="flat" cmpd="sng" w="76200">
            <a:solidFill>
              <a:srgbClr val="FF9900"/>
            </a:solidFill>
            <a:prstDash val="solid"/>
            <a:round/>
            <a:headEnd len="med" w="med" type="none"/>
            <a:tailEnd len="med" w="med" type="stealth"/>
          </a:ln>
        </p:spPr>
      </p:sp>
      <p:pic>
        <p:nvPicPr>
          <p:cNvPr id="343" name="Google Shape;343;g2a08929d6c1_0_8" title="IMG_3552.MP4">
            <a:hlinkClick r:id="rId7"/>
          </p:cNvPr>
          <p:cNvPicPr preferRelativeResize="0"/>
          <p:nvPr/>
        </p:nvPicPr>
        <p:blipFill>
          <a:blip r:embed="rId8">
            <a:alphaModFix/>
          </a:blip>
          <a:stretch>
            <a:fillRect/>
          </a:stretch>
        </p:blipFill>
        <p:spPr>
          <a:xfrm>
            <a:off x="7737125" y="885225"/>
            <a:ext cx="3783101" cy="5430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
          <p:cNvSpPr txBox="1"/>
          <p:nvPr>
            <p:ph type="title"/>
          </p:nvPr>
        </p:nvSpPr>
        <p:spPr>
          <a:xfrm>
            <a:off x="5290325" y="1163450"/>
            <a:ext cx="5833800" cy="11199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6000"/>
              <a:buFont typeface="Open Sans"/>
              <a:buNone/>
            </a:pPr>
            <a:r>
              <a:rPr lang="en-US"/>
              <a:t>AGENDA</a:t>
            </a:r>
            <a:endParaRPr/>
          </a:p>
        </p:txBody>
      </p:sp>
      <p:sp>
        <p:nvSpPr>
          <p:cNvPr id="162" name="Google Shape;162;p2"/>
          <p:cNvSpPr txBox="1"/>
          <p:nvPr>
            <p:ph idx="1" type="body"/>
          </p:nvPr>
        </p:nvSpPr>
        <p:spPr>
          <a:xfrm>
            <a:off x="5290261" y="2283348"/>
            <a:ext cx="5833800" cy="31182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1"/>
              </a:buClr>
              <a:buSzPts val="2400"/>
              <a:buNone/>
            </a:pPr>
            <a:r>
              <a:rPr lang="en-US" sz="2400"/>
              <a:t>INTRODUCTION &amp; MOTIVATION</a:t>
            </a:r>
            <a:endParaRPr/>
          </a:p>
          <a:p>
            <a:pPr indent="0" lvl="0" marL="0" rtl="0" algn="r">
              <a:lnSpc>
                <a:spcPct val="90000"/>
              </a:lnSpc>
              <a:spcBef>
                <a:spcPts val="1000"/>
              </a:spcBef>
              <a:spcAft>
                <a:spcPts val="0"/>
              </a:spcAft>
              <a:buClr>
                <a:schemeClr val="lt1"/>
              </a:buClr>
              <a:buSzPts val="2400"/>
              <a:buNone/>
            </a:pPr>
            <a:r>
              <a:rPr lang="en-US" sz="2400"/>
              <a:t>ABSTRACT MODEL</a:t>
            </a:r>
            <a:endParaRPr/>
          </a:p>
          <a:p>
            <a:pPr indent="0" lvl="0" marL="0" rtl="0" algn="r">
              <a:lnSpc>
                <a:spcPct val="90000"/>
              </a:lnSpc>
              <a:spcBef>
                <a:spcPts val="1000"/>
              </a:spcBef>
              <a:spcAft>
                <a:spcPts val="0"/>
              </a:spcAft>
              <a:buClr>
                <a:schemeClr val="lt1"/>
              </a:buClr>
              <a:buSzPts val="2400"/>
              <a:buNone/>
            </a:pPr>
            <a:r>
              <a:rPr lang="en-US" sz="2400"/>
              <a:t>IMPLEMENTATION</a:t>
            </a:r>
            <a:r>
              <a:rPr lang="en-US" sz="2400"/>
              <a:t> &amp; CHALLENGES</a:t>
            </a:r>
            <a:endParaRPr sz="2400"/>
          </a:p>
          <a:p>
            <a:pPr indent="0" lvl="0" marL="0" rtl="0" algn="r">
              <a:lnSpc>
                <a:spcPct val="90000"/>
              </a:lnSpc>
              <a:spcBef>
                <a:spcPts val="1000"/>
              </a:spcBef>
              <a:spcAft>
                <a:spcPts val="0"/>
              </a:spcAft>
              <a:buClr>
                <a:schemeClr val="lt1"/>
              </a:buClr>
              <a:buSzPts val="2400"/>
              <a:buNone/>
            </a:pPr>
            <a:r>
              <a:rPr lang="en-US" sz="2400"/>
              <a:t>DATA COLLECTION </a:t>
            </a:r>
            <a:endParaRPr sz="2400"/>
          </a:p>
          <a:p>
            <a:pPr indent="0" lvl="0" marL="0" rtl="0" algn="r">
              <a:lnSpc>
                <a:spcPct val="90000"/>
              </a:lnSpc>
              <a:spcBef>
                <a:spcPts val="1000"/>
              </a:spcBef>
              <a:spcAft>
                <a:spcPts val="0"/>
              </a:spcAft>
              <a:buClr>
                <a:schemeClr val="lt1"/>
              </a:buClr>
              <a:buSzPts val="2400"/>
              <a:buNone/>
            </a:pPr>
            <a:r>
              <a:rPr lang="en-US" sz="2400"/>
              <a:t>DATA PROCESSING</a:t>
            </a:r>
            <a:endParaRPr sz="2400"/>
          </a:p>
          <a:p>
            <a:pPr indent="0" lvl="0" marL="0" rtl="0" algn="r">
              <a:lnSpc>
                <a:spcPct val="90000"/>
              </a:lnSpc>
              <a:spcBef>
                <a:spcPts val="1000"/>
              </a:spcBef>
              <a:spcAft>
                <a:spcPts val="0"/>
              </a:spcAft>
              <a:buClr>
                <a:schemeClr val="lt1"/>
              </a:buClr>
              <a:buSzPts val="2400"/>
              <a:buNone/>
            </a:pPr>
            <a:r>
              <a:rPr lang="en-US" sz="2400"/>
              <a:t>CONCLUSION</a:t>
            </a:r>
            <a:endParaRPr/>
          </a:p>
        </p:txBody>
      </p:sp>
      <p:sp>
        <p:nvSpPr>
          <p:cNvPr id="163" name="Google Shape;163;p2"/>
          <p:cNvSpPr txBox="1"/>
          <p:nvPr>
            <p:ph idx="11" type="ftr"/>
          </p:nvPr>
        </p:nvSpPr>
        <p:spPr>
          <a:xfrm rot="-5400000">
            <a:off x="-548640" y="1938528"/>
            <a:ext cx="278892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DIGITAL FOUNTAIN</a:t>
            </a:r>
            <a:endParaRPr/>
          </a:p>
        </p:txBody>
      </p:sp>
      <p:sp>
        <p:nvSpPr>
          <p:cNvPr id="164" name="Google Shape;164;p2"/>
          <p:cNvSpPr txBox="1"/>
          <p:nvPr>
            <p:ph idx="12" type="sldNum"/>
          </p:nvPr>
        </p:nvSpPr>
        <p:spPr>
          <a:xfrm>
            <a:off x="8610600" y="20116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5" name="Google Shape;165;p2"/>
          <p:cNvPicPr preferRelativeResize="0"/>
          <p:nvPr/>
        </p:nvPicPr>
        <p:blipFill>
          <a:blip r:embed="rId3">
            <a:alphaModFix/>
          </a:blip>
          <a:stretch>
            <a:fillRect/>
          </a:stretch>
        </p:blipFill>
        <p:spPr>
          <a:xfrm>
            <a:off x="1028375" y="1163451"/>
            <a:ext cx="4923226" cy="49232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a04c2d5274_0_38"/>
          <p:cNvSpPr txBox="1"/>
          <p:nvPr>
            <p:ph type="title"/>
          </p:nvPr>
        </p:nvSpPr>
        <p:spPr>
          <a:xfrm>
            <a:off x="481874" y="333725"/>
            <a:ext cx="5714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a:t>
            </a:r>
            <a:endParaRPr/>
          </a:p>
        </p:txBody>
      </p:sp>
      <p:sp>
        <p:nvSpPr>
          <p:cNvPr id="350" name="Google Shape;350;g2a04c2d5274_0_38"/>
          <p:cNvSpPr txBox="1"/>
          <p:nvPr>
            <p:ph idx="1" type="body"/>
          </p:nvPr>
        </p:nvSpPr>
        <p:spPr>
          <a:xfrm>
            <a:off x="481875" y="1459275"/>
            <a:ext cx="6164700" cy="4831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As a team we were able to Implement the project where we collect </a:t>
            </a:r>
            <a:r>
              <a:rPr lang="en-US"/>
              <a:t>phone sensor data and push it to a cloud. Then use deep learning models to implement head counting on images uploaded to Firebase, and combine it with Light &amp; Sound data as the input to Decision Tree to get the final instruction to control the real devices, e.g. fountain and lights.</a:t>
            </a:r>
            <a:endParaRPr/>
          </a:p>
        </p:txBody>
      </p:sp>
      <p:sp>
        <p:nvSpPr>
          <p:cNvPr id="351" name="Google Shape;351;g2a04c2d5274_0_3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2" name="Google Shape;352;g2a04c2d5274_0_38"/>
          <p:cNvPicPr preferRelativeResize="0"/>
          <p:nvPr/>
        </p:nvPicPr>
        <p:blipFill>
          <a:blip r:embed="rId3">
            <a:alphaModFix/>
          </a:blip>
          <a:stretch>
            <a:fillRect/>
          </a:stretch>
        </p:blipFill>
        <p:spPr>
          <a:xfrm>
            <a:off x="6646575" y="841525"/>
            <a:ext cx="5233500" cy="523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11"/>
          <p:cNvPicPr preferRelativeResize="0"/>
          <p:nvPr/>
        </p:nvPicPr>
        <p:blipFill>
          <a:blip r:embed="rId3">
            <a:alphaModFix/>
          </a:blip>
          <a:stretch>
            <a:fillRect/>
          </a:stretch>
        </p:blipFill>
        <p:spPr>
          <a:xfrm>
            <a:off x="4096346" y="201175"/>
            <a:ext cx="3165900" cy="3165900"/>
          </a:xfrm>
          <a:prstGeom prst="ellipse">
            <a:avLst/>
          </a:prstGeom>
          <a:noFill/>
          <a:ln>
            <a:noFill/>
          </a:ln>
        </p:spPr>
      </p:pic>
      <p:pic>
        <p:nvPicPr>
          <p:cNvPr id="358" name="Google Shape;358;p11"/>
          <p:cNvPicPr preferRelativeResize="0"/>
          <p:nvPr/>
        </p:nvPicPr>
        <p:blipFill>
          <a:blip r:embed="rId4">
            <a:alphaModFix/>
          </a:blip>
          <a:stretch>
            <a:fillRect/>
          </a:stretch>
        </p:blipFill>
        <p:spPr>
          <a:xfrm>
            <a:off x="5023180" y="3183597"/>
            <a:ext cx="3691200" cy="3691200"/>
          </a:xfrm>
          <a:prstGeom prst="ellipse">
            <a:avLst/>
          </a:prstGeom>
          <a:noFill/>
          <a:ln>
            <a:noFill/>
          </a:ln>
        </p:spPr>
      </p:pic>
      <p:sp>
        <p:nvSpPr>
          <p:cNvPr id="359" name="Google Shape;359;p11"/>
          <p:cNvSpPr txBox="1"/>
          <p:nvPr>
            <p:ph type="title"/>
          </p:nvPr>
        </p:nvSpPr>
        <p:spPr>
          <a:xfrm>
            <a:off x="7662600" y="1025574"/>
            <a:ext cx="3691200" cy="878700"/>
          </a:xfrm>
          <a:prstGeom prst="rect">
            <a:avLst/>
          </a:prstGeom>
          <a:noFill/>
          <a:ln>
            <a:noFill/>
          </a:ln>
        </p:spPr>
        <p:txBody>
          <a:bodyPr anchorCtr="0" anchor="b" bIns="45700" lIns="91425" spcFirstLastPara="1" rIns="91425" wrap="square" tIns="45700">
            <a:normAutofit fontScale="90000"/>
          </a:bodyPr>
          <a:lstStyle/>
          <a:p>
            <a:pPr indent="0" lvl="0" marL="0" rtl="0" algn="r">
              <a:lnSpc>
                <a:spcPct val="90000"/>
              </a:lnSpc>
              <a:spcBef>
                <a:spcPts val="0"/>
              </a:spcBef>
              <a:spcAft>
                <a:spcPts val="0"/>
              </a:spcAft>
              <a:buClr>
                <a:schemeClr val="lt1"/>
              </a:buClr>
              <a:buSzPct val="100000"/>
              <a:buFont typeface="Open Sans"/>
              <a:buNone/>
            </a:pPr>
            <a:r>
              <a:rPr lang="en-US"/>
              <a:t>THANK YOU</a:t>
            </a:r>
            <a:endParaRPr/>
          </a:p>
        </p:txBody>
      </p:sp>
      <p:sp>
        <p:nvSpPr>
          <p:cNvPr id="360" name="Google Shape;360;p11"/>
          <p:cNvSpPr txBox="1"/>
          <p:nvPr>
            <p:ph idx="11" type="ftr"/>
          </p:nvPr>
        </p:nvSpPr>
        <p:spPr>
          <a:xfrm rot="-5400000">
            <a:off x="-548640" y="1938528"/>
            <a:ext cx="278892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DIGITAL FOUNTAIN</a:t>
            </a:r>
            <a:endParaRPr/>
          </a:p>
        </p:txBody>
      </p:sp>
      <p:sp>
        <p:nvSpPr>
          <p:cNvPr id="361" name="Google Shape;361;p11"/>
          <p:cNvSpPr txBox="1"/>
          <p:nvPr>
            <p:ph idx="1" type="body"/>
          </p:nvPr>
        </p:nvSpPr>
        <p:spPr>
          <a:xfrm>
            <a:off x="9127775" y="4462288"/>
            <a:ext cx="2743200" cy="1952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None/>
            </a:pPr>
            <a:r>
              <a:rPr b="1" lang="en-US" sz="2400">
                <a:latin typeface="Times New Roman"/>
                <a:ea typeface="Times New Roman"/>
                <a:cs typeface="Times New Roman"/>
                <a:sym typeface="Times New Roman"/>
              </a:rPr>
              <a:t>Huaiyuan Chu </a:t>
            </a:r>
            <a:endParaRPr b="1" sz="24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None/>
            </a:pPr>
            <a:r>
              <a:rPr b="1" lang="en-US" sz="2400">
                <a:latin typeface="Times New Roman"/>
                <a:ea typeface="Times New Roman"/>
                <a:cs typeface="Times New Roman"/>
                <a:sym typeface="Times New Roman"/>
              </a:rPr>
              <a:t>————————</a:t>
            </a:r>
            <a:endParaRPr b="1" sz="24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None/>
            </a:pPr>
            <a:r>
              <a:rPr b="1" lang="en-US" sz="2400">
                <a:latin typeface="Times New Roman"/>
                <a:ea typeface="Times New Roman"/>
                <a:cs typeface="Times New Roman"/>
                <a:sym typeface="Times New Roman"/>
              </a:rPr>
              <a:t> Dong Yang</a:t>
            </a:r>
            <a:endParaRPr b="1" sz="24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None/>
            </a:pPr>
            <a:r>
              <a:rPr b="1" lang="en-US" sz="2400">
                <a:latin typeface="Times New Roman"/>
                <a:ea typeface="Times New Roman"/>
                <a:cs typeface="Times New Roman"/>
                <a:sym typeface="Times New Roman"/>
              </a:rPr>
              <a:t>————————</a:t>
            </a:r>
            <a:endParaRPr b="1" sz="24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None/>
            </a:pPr>
            <a:r>
              <a:rPr b="1" lang="en-US" sz="2400">
                <a:latin typeface="Times New Roman"/>
                <a:ea typeface="Times New Roman"/>
                <a:cs typeface="Times New Roman"/>
                <a:sym typeface="Times New Roman"/>
              </a:rPr>
              <a:t>Omar Madjitov</a:t>
            </a:r>
            <a:endParaRPr/>
          </a:p>
        </p:txBody>
      </p:sp>
      <p:sp>
        <p:nvSpPr>
          <p:cNvPr id="362" name="Google Shape;362;p11"/>
          <p:cNvSpPr txBox="1"/>
          <p:nvPr>
            <p:ph idx="12" type="sldNum"/>
          </p:nvPr>
        </p:nvSpPr>
        <p:spPr>
          <a:xfrm>
            <a:off x="8610600" y="20116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3" name="Google Shape;363;p11"/>
          <p:cNvPicPr preferRelativeResize="0"/>
          <p:nvPr/>
        </p:nvPicPr>
        <p:blipFill>
          <a:blip r:embed="rId5">
            <a:alphaModFix/>
          </a:blip>
          <a:stretch>
            <a:fillRect/>
          </a:stretch>
        </p:blipFill>
        <p:spPr>
          <a:xfrm>
            <a:off x="1568853" y="201175"/>
            <a:ext cx="2527500" cy="2527500"/>
          </a:xfrm>
          <a:prstGeom prst="ellipse">
            <a:avLst/>
          </a:prstGeom>
          <a:noFill/>
          <a:ln>
            <a:noFill/>
          </a:ln>
        </p:spPr>
      </p:pic>
      <p:pic>
        <p:nvPicPr>
          <p:cNvPr id="364" name="Google Shape;364;p11"/>
          <p:cNvPicPr preferRelativeResize="0"/>
          <p:nvPr/>
        </p:nvPicPr>
        <p:blipFill>
          <a:blip r:embed="rId6">
            <a:alphaModFix/>
          </a:blip>
          <a:stretch>
            <a:fillRect/>
          </a:stretch>
        </p:blipFill>
        <p:spPr>
          <a:xfrm>
            <a:off x="1198400" y="2076825"/>
            <a:ext cx="4781100" cy="4781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
          <p:cNvSpPr txBox="1"/>
          <p:nvPr>
            <p:ph type="ctrTitle"/>
          </p:nvPr>
        </p:nvSpPr>
        <p:spPr>
          <a:xfrm>
            <a:off x="5933275" y="205775"/>
            <a:ext cx="5834700" cy="491400"/>
          </a:xfrm>
          <a:prstGeom prst="rect">
            <a:avLst/>
          </a:prstGeom>
          <a:noFill/>
          <a:ln>
            <a:noFill/>
          </a:ln>
        </p:spPr>
        <p:txBody>
          <a:bodyPr anchorCtr="0" anchor="b" bIns="45700" lIns="91425" spcFirstLastPara="1" rIns="91425" wrap="square" tIns="45700">
            <a:noAutofit/>
          </a:bodyPr>
          <a:lstStyle/>
          <a:p>
            <a:pPr indent="0" lvl="0" marL="0" rtl="0" algn="ctr">
              <a:lnSpc>
                <a:spcPct val="110000"/>
              </a:lnSpc>
              <a:spcBef>
                <a:spcPts val="0"/>
              </a:spcBef>
              <a:spcAft>
                <a:spcPts val="0"/>
              </a:spcAft>
              <a:buClr>
                <a:schemeClr val="dk1"/>
              </a:buClr>
              <a:buSzPts val="3240"/>
              <a:buFont typeface="Open Sans"/>
              <a:buNone/>
            </a:pPr>
            <a:r>
              <a:rPr lang="en-US" sz="2940"/>
              <a:t>INTRODUCTION </a:t>
            </a:r>
            <a:endParaRPr sz="2940"/>
          </a:p>
        </p:txBody>
      </p:sp>
      <p:sp>
        <p:nvSpPr>
          <p:cNvPr id="171" name="Google Shape;171;p3"/>
          <p:cNvSpPr txBox="1"/>
          <p:nvPr>
            <p:ph idx="1" type="subTitle"/>
          </p:nvPr>
        </p:nvSpPr>
        <p:spPr>
          <a:xfrm>
            <a:off x="5933275" y="697175"/>
            <a:ext cx="5518200" cy="5659200"/>
          </a:xfrm>
          <a:prstGeom prst="rect">
            <a:avLst/>
          </a:prstGeom>
          <a:noFill/>
          <a:ln>
            <a:noFill/>
          </a:ln>
        </p:spPr>
        <p:txBody>
          <a:bodyPr anchorCtr="0" anchor="t" bIns="45700" lIns="91425" spcFirstLastPara="1" rIns="91425" wrap="square" tIns="45700">
            <a:normAutofit fontScale="92500" lnSpcReduction="20000"/>
          </a:bodyPr>
          <a:lstStyle/>
          <a:p>
            <a:pPr indent="-334327" lvl="0" marL="457200" rtl="0" algn="l">
              <a:lnSpc>
                <a:spcPct val="115000"/>
              </a:lnSpc>
              <a:spcBef>
                <a:spcPts val="1000"/>
              </a:spcBef>
              <a:spcAft>
                <a:spcPts val="0"/>
              </a:spcAft>
              <a:buClr>
                <a:srgbClr val="1A1B1F"/>
              </a:buClr>
              <a:buSzPct val="100000"/>
              <a:buFont typeface="Arial"/>
              <a:buChar char="●"/>
            </a:pPr>
            <a:r>
              <a:rPr lang="en-US">
                <a:solidFill>
                  <a:srgbClr val="1A1B1F"/>
                </a:solidFill>
                <a:latin typeface="Arial"/>
                <a:ea typeface="Arial"/>
                <a:cs typeface="Arial"/>
                <a:sym typeface="Arial"/>
              </a:rPr>
              <a:t>Fountains are often used in Entertainment and Tourism industry(**where there’s a lot of money)</a:t>
            </a:r>
            <a:endParaRPr>
              <a:solidFill>
                <a:srgbClr val="1A1B1F"/>
              </a:solidFill>
              <a:latin typeface="Arial"/>
              <a:ea typeface="Arial"/>
              <a:cs typeface="Arial"/>
              <a:sym typeface="Arial"/>
            </a:endParaRPr>
          </a:p>
          <a:p>
            <a:pPr indent="0" lvl="0" marL="457200" rtl="0" algn="l">
              <a:lnSpc>
                <a:spcPct val="115000"/>
              </a:lnSpc>
              <a:spcBef>
                <a:spcPts val="1000"/>
              </a:spcBef>
              <a:spcAft>
                <a:spcPts val="0"/>
              </a:spcAft>
              <a:buNone/>
            </a:pPr>
            <a:r>
              <a:t/>
            </a:r>
            <a:endParaRPr>
              <a:solidFill>
                <a:srgbClr val="1A1B1F"/>
              </a:solidFill>
              <a:latin typeface="Arial"/>
              <a:ea typeface="Arial"/>
              <a:cs typeface="Arial"/>
              <a:sym typeface="Arial"/>
            </a:endParaRPr>
          </a:p>
          <a:p>
            <a:pPr indent="-334327" lvl="0" marL="457200" rtl="0" algn="l">
              <a:lnSpc>
                <a:spcPct val="115000"/>
              </a:lnSpc>
              <a:spcBef>
                <a:spcPts val="1000"/>
              </a:spcBef>
              <a:spcAft>
                <a:spcPts val="0"/>
              </a:spcAft>
              <a:buClr>
                <a:srgbClr val="1A1B1F"/>
              </a:buClr>
              <a:buSzPct val="100000"/>
              <a:buFont typeface="Arial"/>
              <a:buChar char="●"/>
            </a:pPr>
            <a:r>
              <a:rPr lang="en-US">
                <a:solidFill>
                  <a:srgbClr val="1A1B1F"/>
                </a:solidFill>
                <a:latin typeface="Arial"/>
                <a:ea typeface="Arial"/>
                <a:cs typeface="Arial"/>
                <a:sym typeface="Arial"/>
              </a:rPr>
              <a:t>There are</a:t>
            </a:r>
            <a:r>
              <a:rPr lang="en-US">
                <a:solidFill>
                  <a:srgbClr val="1A1B1F"/>
                </a:solidFill>
                <a:latin typeface="Arial"/>
                <a:ea typeface="Arial"/>
                <a:cs typeface="Arial"/>
                <a:sym typeface="Arial"/>
              </a:rPr>
              <a:t> several reasons why fountains are appealing to people: </a:t>
            </a:r>
            <a:br>
              <a:rPr lang="en-US">
                <a:solidFill>
                  <a:srgbClr val="1A1B1F"/>
                </a:solidFill>
                <a:latin typeface="Arial"/>
                <a:ea typeface="Arial"/>
                <a:cs typeface="Arial"/>
                <a:sym typeface="Arial"/>
              </a:rPr>
            </a:br>
            <a:endParaRPr>
              <a:solidFill>
                <a:srgbClr val="1A1B1F"/>
              </a:solidFill>
              <a:latin typeface="Arial"/>
              <a:ea typeface="Arial"/>
              <a:cs typeface="Arial"/>
              <a:sym typeface="Arial"/>
            </a:endParaRPr>
          </a:p>
          <a:p>
            <a:pPr indent="-334327" lvl="1" marL="914400" rtl="0" algn="l">
              <a:lnSpc>
                <a:spcPct val="115000"/>
              </a:lnSpc>
              <a:spcBef>
                <a:spcPts val="0"/>
              </a:spcBef>
              <a:spcAft>
                <a:spcPts val="0"/>
              </a:spcAft>
              <a:buClr>
                <a:srgbClr val="1A1B1F"/>
              </a:buClr>
              <a:buSzPct val="100000"/>
              <a:buChar char="○"/>
            </a:pPr>
            <a:r>
              <a:rPr b="1" lang="en-US" sz="1800">
                <a:solidFill>
                  <a:srgbClr val="1A1B1F"/>
                </a:solidFill>
                <a:latin typeface="Arial"/>
                <a:ea typeface="Arial"/>
                <a:cs typeface="Arial"/>
                <a:sym typeface="Arial"/>
              </a:rPr>
              <a:t>Aesthetic:</a:t>
            </a:r>
            <a:r>
              <a:rPr lang="en-US" sz="1800">
                <a:solidFill>
                  <a:srgbClr val="1A1B1F"/>
                </a:solidFill>
                <a:latin typeface="Arial"/>
                <a:ea typeface="Arial"/>
                <a:cs typeface="Arial"/>
                <a:sym typeface="Arial"/>
              </a:rPr>
              <a:t> The synchronized play of water, light, and sound adds beauty and vibrancy to any environment.</a:t>
            </a:r>
            <a:endParaRPr sz="1800">
              <a:solidFill>
                <a:srgbClr val="1A1B1F"/>
              </a:solidFill>
              <a:latin typeface="Arial"/>
              <a:ea typeface="Arial"/>
              <a:cs typeface="Arial"/>
              <a:sym typeface="Arial"/>
            </a:endParaRPr>
          </a:p>
          <a:p>
            <a:pPr indent="-334327" lvl="1" marL="914400" rtl="0" algn="l">
              <a:lnSpc>
                <a:spcPct val="115000"/>
              </a:lnSpc>
              <a:spcBef>
                <a:spcPts val="0"/>
              </a:spcBef>
              <a:spcAft>
                <a:spcPts val="0"/>
              </a:spcAft>
              <a:buClr>
                <a:srgbClr val="1A1B1F"/>
              </a:buClr>
              <a:buSzPct val="100000"/>
              <a:buChar char="○"/>
            </a:pPr>
            <a:r>
              <a:rPr b="1" lang="en-US" sz="1800">
                <a:solidFill>
                  <a:srgbClr val="1A1B1F"/>
                </a:solidFill>
                <a:latin typeface="Arial"/>
                <a:ea typeface="Arial"/>
                <a:cs typeface="Arial"/>
                <a:sym typeface="Arial"/>
              </a:rPr>
              <a:t>Community Engagement:</a:t>
            </a:r>
            <a:r>
              <a:rPr lang="en-US" sz="1800">
                <a:solidFill>
                  <a:srgbClr val="1A1B1F"/>
                </a:solidFill>
                <a:latin typeface="Arial"/>
                <a:ea typeface="Arial"/>
                <a:cs typeface="Arial"/>
                <a:sym typeface="Arial"/>
              </a:rPr>
              <a:t> It becomes a focal point for community gatherings, enhancing social interaction.</a:t>
            </a:r>
            <a:endParaRPr sz="1800">
              <a:solidFill>
                <a:srgbClr val="1A1B1F"/>
              </a:solidFill>
              <a:latin typeface="Arial"/>
              <a:ea typeface="Arial"/>
              <a:cs typeface="Arial"/>
              <a:sym typeface="Arial"/>
            </a:endParaRPr>
          </a:p>
          <a:p>
            <a:pPr indent="-334327" lvl="1" marL="914400" rtl="0" algn="l">
              <a:lnSpc>
                <a:spcPct val="115000"/>
              </a:lnSpc>
              <a:spcBef>
                <a:spcPts val="0"/>
              </a:spcBef>
              <a:spcAft>
                <a:spcPts val="0"/>
              </a:spcAft>
              <a:buClr>
                <a:srgbClr val="1A1B1F"/>
              </a:buClr>
              <a:buSzPct val="100000"/>
              <a:buChar char="○"/>
            </a:pPr>
            <a:r>
              <a:rPr b="1" lang="en-US" sz="1800">
                <a:solidFill>
                  <a:srgbClr val="1A1B1F"/>
                </a:solidFill>
                <a:latin typeface="Arial"/>
                <a:ea typeface="Arial"/>
                <a:cs typeface="Arial"/>
                <a:sym typeface="Arial"/>
              </a:rPr>
              <a:t>Therapeutic Effects:</a:t>
            </a:r>
            <a:r>
              <a:rPr lang="en-US" sz="1800">
                <a:solidFill>
                  <a:srgbClr val="1A1B1F"/>
                </a:solidFill>
                <a:latin typeface="Arial"/>
                <a:ea typeface="Arial"/>
                <a:cs typeface="Arial"/>
                <a:sym typeface="Arial"/>
              </a:rPr>
              <a:t> The combination of soothing sounds and visual harmony can have a calming effect, contributing to mental well-being.</a:t>
            </a:r>
            <a:endParaRPr sz="1800">
              <a:solidFill>
                <a:srgbClr val="1A1B1F"/>
              </a:solidFill>
              <a:latin typeface="Arial"/>
              <a:ea typeface="Arial"/>
              <a:cs typeface="Arial"/>
              <a:sym typeface="Arial"/>
            </a:endParaRPr>
          </a:p>
          <a:p>
            <a:pPr indent="-334327" lvl="1" marL="914400" rtl="0" algn="l">
              <a:lnSpc>
                <a:spcPct val="115000"/>
              </a:lnSpc>
              <a:spcBef>
                <a:spcPts val="0"/>
              </a:spcBef>
              <a:spcAft>
                <a:spcPts val="0"/>
              </a:spcAft>
              <a:buClr>
                <a:srgbClr val="1A1B1F"/>
              </a:buClr>
              <a:buSzPct val="100000"/>
              <a:buChar char="○"/>
            </a:pPr>
            <a:r>
              <a:rPr b="1" lang="en-US" sz="1800">
                <a:solidFill>
                  <a:srgbClr val="1A1B1F"/>
                </a:solidFill>
                <a:latin typeface="Arial"/>
                <a:ea typeface="Arial"/>
                <a:cs typeface="Arial"/>
                <a:sym typeface="Arial"/>
              </a:rPr>
              <a:t>Cultural Showcase: </a:t>
            </a:r>
            <a:r>
              <a:rPr lang="en-US" sz="1800">
                <a:solidFill>
                  <a:srgbClr val="1A1B1F"/>
                </a:solidFill>
                <a:latin typeface="Arial"/>
                <a:ea typeface="Arial"/>
                <a:cs typeface="Arial"/>
                <a:sym typeface="Arial"/>
              </a:rPr>
              <a:t>The fountain can be programmed to reflect local culture and festivities through its music and light shows.</a:t>
            </a:r>
            <a:endParaRPr sz="1800">
              <a:solidFill>
                <a:srgbClr val="1A1B1F"/>
              </a:solidFill>
              <a:latin typeface="Arial"/>
              <a:ea typeface="Arial"/>
              <a:cs typeface="Arial"/>
              <a:sym typeface="Arial"/>
            </a:endParaRPr>
          </a:p>
          <a:p>
            <a:pPr indent="0" lvl="0" marL="0" rtl="0" algn="l">
              <a:lnSpc>
                <a:spcPct val="110000"/>
              </a:lnSpc>
              <a:spcBef>
                <a:spcPts val="1000"/>
              </a:spcBef>
              <a:spcAft>
                <a:spcPts val="0"/>
              </a:spcAft>
              <a:buNone/>
            </a:pPr>
            <a:r>
              <a:t/>
            </a:r>
            <a:endParaRPr>
              <a:solidFill>
                <a:srgbClr val="1A1B1F"/>
              </a:solidFill>
              <a:latin typeface="Arial"/>
              <a:ea typeface="Arial"/>
              <a:cs typeface="Arial"/>
              <a:sym typeface="Arial"/>
            </a:endParaRPr>
          </a:p>
        </p:txBody>
      </p:sp>
      <p:sp>
        <p:nvSpPr>
          <p:cNvPr id="172" name="Google Shape;172;p3"/>
          <p:cNvSpPr txBox="1"/>
          <p:nvPr>
            <p:ph idx="11" type="ftr"/>
          </p:nvPr>
        </p:nvSpPr>
        <p:spPr>
          <a:xfrm rot="-5400000">
            <a:off x="9811536" y="1591104"/>
            <a:ext cx="3547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DIGITAL FOUNTAIN</a:t>
            </a:r>
            <a:endParaRPr/>
          </a:p>
        </p:txBody>
      </p:sp>
      <p:sp>
        <p:nvSpPr>
          <p:cNvPr id="173" name="Google Shape;173;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4" name="Google Shape;174;p3"/>
          <p:cNvPicPr preferRelativeResize="0"/>
          <p:nvPr/>
        </p:nvPicPr>
        <p:blipFill>
          <a:blip r:embed="rId3">
            <a:alphaModFix/>
          </a:blip>
          <a:stretch>
            <a:fillRect/>
          </a:stretch>
        </p:blipFill>
        <p:spPr>
          <a:xfrm>
            <a:off x="185150" y="697175"/>
            <a:ext cx="5463654" cy="54636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9fe30dde5d_2_15"/>
          <p:cNvSpPr txBox="1"/>
          <p:nvPr>
            <p:ph type="ctrTitle"/>
          </p:nvPr>
        </p:nvSpPr>
        <p:spPr>
          <a:xfrm>
            <a:off x="5835475" y="205775"/>
            <a:ext cx="5518200" cy="533700"/>
          </a:xfrm>
          <a:prstGeom prst="rect">
            <a:avLst/>
          </a:prstGeom>
          <a:noFill/>
          <a:ln>
            <a:noFill/>
          </a:ln>
        </p:spPr>
        <p:txBody>
          <a:bodyPr anchorCtr="0" anchor="b" bIns="45700" lIns="91425" spcFirstLastPara="1" rIns="91425" wrap="square" tIns="45700">
            <a:noAutofit/>
          </a:bodyPr>
          <a:lstStyle/>
          <a:p>
            <a:pPr indent="0" lvl="0" marL="0" rtl="0" algn="ctr">
              <a:lnSpc>
                <a:spcPct val="110000"/>
              </a:lnSpc>
              <a:spcBef>
                <a:spcPts val="0"/>
              </a:spcBef>
              <a:spcAft>
                <a:spcPts val="0"/>
              </a:spcAft>
              <a:buClr>
                <a:schemeClr val="dk1"/>
              </a:buClr>
              <a:buSzPts val="3240"/>
              <a:buFont typeface="Open Sans"/>
              <a:buNone/>
            </a:pPr>
            <a:r>
              <a:rPr lang="en-US" sz="2940"/>
              <a:t>MOTIVATION</a:t>
            </a:r>
            <a:endParaRPr sz="2940"/>
          </a:p>
        </p:txBody>
      </p:sp>
      <p:sp>
        <p:nvSpPr>
          <p:cNvPr id="180" name="Google Shape;180;g29fe30dde5d_2_15"/>
          <p:cNvSpPr txBox="1"/>
          <p:nvPr>
            <p:ph idx="1" type="subTitle"/>
          </p:nvPr>
        </p:nvSpPr>
        <p:spPr>
          <a:xfrm>
            <a:off x="5835600" y="934950"/>
            <a:ext cx="5518200" cy="49881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1000"/>
              </a:spcBef>
              <a:spcAft>
                <a:spcPts val="0"/>
              </a:spcAft>
              <a:buClr>
                <a:schemeClr val="dk1"/>
              </a:buClr>
              <a:buSzPts val="1100"/>
              <a:buFont typeface="Arial"/>
              <a:buNone/>
            </a:pPr>
            <a:r>
              <a:rPr b="1" lang="en-US">
                <a:solidFill>
                  <a:srgbClr val="1A1B1F"/>
                </a:solidFill>
                <a:latin typeface="Arial"/>
                <a:ea typeface="Arial"/>
                <a:cs typeface="Arial"/>
                <a:sym typeface="Arial"/>
              </a:rPr>
              <a:t>CHALLENGES OF MANUAL CONTROL</a:t>
            </a:r>
            <a:endParaRPr b="1">
              <a:solidFill>
                <a:srgbClr val="1A1B1F"/>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a:solidFill>
                  <a:srgbClr val="1A1B1F"/>
                </a:solidFill>
                <a:latin typeface="Arial"/>
                <a:ea typeface="Arial"/>
                <a:cs typeface="Arial"/>
                <a:sym typeface="Arial"/>
              </a:rPr>
              <a:t>While this fountain offers numerous benefits, manual control of its features presents several challenges:</a:t>
            </a:r>
            <a:endParaRPr>
              <a:solidFill>
                <a:srgbClr val="1A1B1F"/>
              </a:solidFill>
              <a:latin typeface="Arial"/>
              <a:ea typeface="Arial"/>
              <a:cs typeface="Arial"/>
              <a:sym typeface="Arial"/>
            </a:endParaRPr>
          </a:p>
          <a:p>
            <a:pPr indent="0" lvl="0" marL="457200" rtl="0" algn="l">
              <a:lnSpc>
                <a:spcPct val="115000"/>
              </a:lnSpc>
              <a:spcBef>
                <a:spcPts val="1000"/>
              </a:spcBef>
              <a:spcAft>
                <a:spcPts val="0"/>
              </a:spcAft>
              <a:buClr>
                <a:schemeClr val="dk1"/>
              </a:buClr>
              <a:buSzPts val="1100"/>
              <a:buFont typeface="Arial"/>
              <a:buNone/>
            </a:pPr>
            <a:r>
              <a:rPr b="1" lang="en-US">
                <a:solidFill>
                  <a:srgbClr val="1A1B1F"/>
                </a:solidFill>
                <a:latin typeface="Arial"/>
                <a:ea typeface="Arial"/>
                <a:cs typeface="Arial"/>
                <a:sym typeface="Arial"/>
              </a:rPr>
              <a:t>Labor Intensive:</a:t>
            </a:r>
            <a:r>
              <a:rPr lang="en-US">
                <a:solidFill>
                  <a:srgbClr val="1A1B1F"/>
                </a:solidFill>
                <a:latin typeface="Arial"/>
                <a:ea typeface="Arial"/>
                <a:cs typeface="Arial"/>
                <a:sym typeface="Arial"/>
              </a:rPr>
              <a:t> Constant human oversight for operation and adjustments.</a:t>
            </a:r>
            <a:endParaRPr>
              <a:solidFill>
                <a:srgbClr val="1A1B1F"/>
              </a:solidFill>
              <a:latin typeface="Arial"/>
              <a:ea typeface="Arial"/>
              <a:cs typeface="Arial"/>
              <a:sym typeface="Arial"/>
            </a:endParaRPr>
          </a:p>
          <a:p>
            <a:pPr indent="0" lvl="0" marL="457200" rtl="0" algn="l">
              <a:lnSpc>
                <a:spcPct val="115000"/>
              </a:lnSpc>
              <a:spcBef>
                <a:spcPts val="1000"/>
              </a:spcBef>
              <a:spcAft>
                <a:spcPts val="0"/>
              </a:spcAft>
              <a:buClr>
                <a:schemeClr val="dk1"/>
              </a:buClr>
              <a:buSzPts val="1100"/>
              <a:buFont typeface="Arial"/>
              <a:buNone/>
            </a:pPr>
            <a:r>
              <a:rPr b="1" lang="en-US">
                <a:solidFill>
                  <a:srgbClr val="1A1B1F"/>
                </a:solidFill>
                <a:latin typeface="Arial"/>
                <a:ea typeface="Arial"/>
                <a:cs typeface="Arial"/>
                <a:sym typeface="Arial"/>
              </a:rPr>
              <a:t>Inconsistency:</a:t>
            </a:r>
            <a:r>
              <a:rPr lang="en-US">
                <a:solidFill>
                  <a:srgbClr val="1A1B1F"/>
                </a:solidFill>
                <a:latin typeface="Arial"/>
                <a:ea typeface="Arial"/>
                <a:cs typeface="Arial"/>
                <a:sym typeface="Arial"/>
              </a:rPr>
              <a:t> Human error can lead to irregularities in performance.</a:t>
            </a:r>
            <a:endParaRPr>
              <a:solidFill>
                <a:srgbClr val="1A1B1F"/>
              </a:solidFill>
              <a:latin typeface="Arial"/>
              <a:ea typeface="Arial"/>
              <a:cs typeface="Arial"/>
              <a:sym typeface="Arial"/>
            </a:endParaRPr>
          </a:p>
          <a:p>
            <a:pPr indent="0" lvl="0" marL="457200" rtl="0" algn="l">
              <a:lnSpc>
                <a:spcPct val="115000"/>
              </a:lnSpc>
              <a:spcBef>
                <a:spcPts val="1000"/>
              </a:spcBef>
              <a:spcAft>
                <a:spcPts val="0"/>
              </a:spcAft>
              <a:buNone/>
            </a:pPr>
            <a:r>
              <a:rPr b="1" lang="en-US">
                <a:solidFill>
                  <a:srgbClr val="1A1B1F"/>
                </a:solidFill>
                <a:latin typeface="Arial"/>
                <a:ea typeface="Arial"/>
                <a:cs typeface="Arial"/>
                <a:sym typeface="Arial"/>
              </a:rPr>
              <a:t>Limited Responsiveness:</a:t>
            </a:r>
            <a:r>
              <a:rPr lang="en-US">
                <a:solidFill>
                  <a:srgbClr val="1A1B1F"/>
                </a:solidFill>
                <a:latin typeface="Arial"/>
                <a:ea typeface="Arial"/>
                <a:cs typeface="Arial"/>
                <a:sym typeface="Arial"/>
              </a:rPr>
              <a:t> Difficulty in adapting to environmental changes and audience preferences in real-time.</a:t>
            </a:r>
            <a:endParaRPr>
              <a:solidFill>
                <a:srgbClr val="1A1B1F"/>
              </a:solidFill>
              <a:latin typeface="Arial"/>
              <a:ea typeface="Arial"/>
              <a:cs typeface="Arial"/>
              <a:sym typeface="Arial"/>
            </a:endParaRPr>
          </a:p>
          <a:p>
            <a:pPr indent="0" lvl="0" marL="457200" rtl="0" algn="l">
              <a:lnSpc>
                <a:spcPct val="115000"/>
              </a:lnSpc>
              <a:spcBef>
                <a:spcPts val="1000"/>
              </a:spcBef>
              <a:spcAft>
                <a:spcPts val="0"/>
              </a:spcAft>
              <a:buNone/>
            </a:pPr>
            <a:r>
              <a:t/>
            </a:r>
            <a:endParaRPr>
              <a:solidFill>
                <a:srgbClr val="1A1B1F"/>
              </a:solidFill>
              <a:latin typeface="Arial"/>
              <a:ea typeface="Arial"/>
              <a:cs typeface="Arial"/>
              <a:sym typeface="Arial"/>
            </a:endParaRPr>
          </a:p>
          <a:p>
            <a:pPr indent="0" lvl="0" marL="0" rtl="0" algn="l">
              <a:lnSpc>
                <a:spcPct val="115000"/>
              </a:lnSpc>
              <a:spcBef>
                <a:spcPts val="1000"/>
              </a:spcBef>
              <a:spcAft>
                <a:spcPts val="0"/>
              </a:spcAft>
              <a:buNone/>
            </a:pPr>
            <a:r>
              <a:rPr lang="en-US">
                <a:solidFill>
                  <a:srgbClr val="1A1B1F"/>
                </a:solidFill>
                <a:latin typeface="Arial"/>
                <a:ea typeface="Arial"/>
                <a:cs typeface="Arial"/>
                <a:sym typeface="Arial"/>
              </a:rPr>
              <a:t>To address these challenges, we propose the development of a smart application.</a:t>
            </a:r>
            <a:endParaRPr>
              <a:solidFill>
                <a:srgbClr val="1A1B1F"/>
              </a:solidFill>
              <a:latin typeface="Arial"/>
              <a:ea typeface="Arial"/>
              <a:cs typeface="Arial"/>
              <a:sym typeface="Arial"/>
            </a:endParaRPr>
          </a:p>
        </p:txBody>
      </p:sp>
      <p:sp>
        <p:nvSpPr>
          <p:cNvPr id="181" name="Google Shape;181;g29fe30dde5d_2_15"/>
          <p:cNvSpPr txBox="1"/>
          <p:nvPr>
            <p:ph idx="11" type="ftr"/>
          </p:nvPr>
        </p:nvSpPr>
        <p:spPr>
          <a:xfrm rot="-5400000">
            <a:off x="9811536" y="1591104"/>
            <a:ext cx="3547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DIGITAL FOUNTAIN</a:t>
            </a:r>
            <a:endParaRPr/>
          </a:p>
        </p:txBody>
      </p:sp>
      <p:sp>
        <p:nvSpPr>
          <p:cNvPr id="182" name="Google Shape;182;g29fe30dde5d_2_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3" name="Google Shape;183;g29fe30dde5d_2_15"/>
          <p:cNvPicPr preferRelativeResize="0"/>
          <p:nvPr/>
        </p:nvPicPr>
        <p:blipFill>
          <a:blip r:embed="rId3">
            <a:alphaModFix/>
          </a:blip>
          <a:stretch>
            <a:fillRect/>
          </a:stretch>
        </p:blipFill>
        <p:spPr>
          <a:xfrm>
            <a:off x="124025" y="663600"/>
            <a:ext cx="5530801" cy="5530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
          <p:cNvSpPr txBox="1"/>
          <p:nvPr>
            <p:ph type="ctrTitle"/>
          </p:nvPr>
        </p:nvSpPr>
        <p:spPr>
          <a:xfrm>
            <a:off x="1524000" y="2209802"/>
            <a:ext cx="9144000" cy="1207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Open Sans"/>
              <a:buNone/>
            </a:pPr>
            <a:r>
              <a:rPr b="1" lang="en-US" cap="none">
                <a:solidFill>
                  <a:schemeClr val="lt1"/>
                </a:solidFill>
                <a:latin typeface="Open Sans"/>
                <a:ea typeface="Open Sans"/>
                <a:cs typeface="Open Sans"/>
                <a:sym typeface="Open Sans"/>
              </a:rPr>
              <a:t>ABSTRACT </a:t>
            </a:r>
            <a:r>
              <a:rPr lang="en-US"/>
              <a:t>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5"/>
          <p:cNvPicPr preferRelativeResize="0"/>
          <p:nvPr/>
        </p:nvPicPr>
        <p:blipFill rotWithShape="1">
          <a:blip r:embed="rId3">
            <a:alphaModFix/>
          </a:blip>
          <a:srcRect b="0" l="0" r="0" t="0"/>
          <a:stretch/>
        </p:blipFill>
        <p:spPr>
          <a:xfrm>
            <a:off x="971250" y="998400"/>
            <a:ext cx="6997295" cy="5723075"/>
          </a:xfrm>
          <a:prstGeom prst="rect">
            <a:avLst/>
          </a:prstGeom>
          <a:noFill/>
          <a:ln>
            <a:noFill/>
          </a:ln>
        </p:spPr>
      </p:pic>
      <p:sp>
        <p:nvSpPr>
          <p:cNvPr id="194" name="Google Shape;194;p5"/>
          <p:cNvSpPr txBox="1"/>
          <p:nvPr>
            <p:ph type="title"/>
          </p:nvPr>
        </p:nvSpPr>
        <p:spPr>
          <a:xfrm>
            <a:off x="971250" y="304800"/>
            <a:ext cx="6932100" cy="693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Open Sans"/>
              <a:buNone/>
            </a:pPr>
            <a:r>
              <a:rPr lang="en-US"/>
              <a:t>ABSTRACT MODEL</a:t>
            </a:r>
            <a:endParaRPr/>
          </a:p>
        </p:txBody>
      </p:sp>
      <p:sp>
        <p:nvSpPr>
          <p:cNvPr id="195" name="Google Shape;19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196" name="Google Shape;196;p5"/>
          <p:cNvPicPr preferRelativeResize="0"/>
          <p:nvPr/>
        </p:nvPicPr>
        <p:blipFill>
          <a:blip r:embed="rId4">
            <a:alphaModFix/>
          </a:blip>
          <a:stretch>
            <a:fillRect/>
          </a:stretch>
        </p:blipFill>
        <p:spPr>
          <a:xfrm>
            <a:off x="8872800" y="220650"/>
            <a:ext cx="3120595" cy="6416676"/>
          </a:xfrm>
          <a:prstGeom prst="rect">
            <a:avLst/>
          </a:prstGeom>
          <a:noFill/>
          <a:ln>
            <a:noFill/>
          </a:ln>
        </p:spPr>
      </p:pic>
      <p:sp>
        <p:nvSpPr>
          <p:cNvPr id="197" name="Google Shape;197;p5"/>
          <p:cNvSpPr/>
          <p:nvPr/>
        </p:nvSpPr>
        <p:spPr>
          <a:xfrm>
            <a:off x="4194700" y="5971575"/>
            <a:ext cx="922200" cy="450300"/>
          </a:xfrm>
          <a:prstGeom prst="flowChartAlternateProcess">
            <a:avLst/>
          </a:prstGeom>
          <a:solidFill>
            <a:srgbClr val="DBFED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LIGHT</a:t>
            </a:r>
            <a:endParaRPr>
              <a:latin typeface="Open Sans"/>
              <a:ea typeface="Open Sans"/>
              <a:cs typeface="Open Sans"/>
              <a:sym typeface="Open Sans"/>
            </a:endParaRPr>
          </a:p>
        </p:txBody>
      </p:sp>
      <p:sp>
        <p:nvSpPr>
          <p:cNvPr id="198" name="Google Shape;198;p5"/>
          <p:cNvSpPr/>
          <p:nvPr/>
        </p:nvSpPr>
        <p:spPr>
          <a:xfrm>
            <a:off x="6311675" y="5971575"/>
            <a:ext cx="922200" cy="450300"/>
          </a:xfrm>
          <a:prstGeom prst="flowChartAlternateProcess">
            <a:avLst/>
          </a:prstGeom>
          <a:solidFill>
            <a:srgbClr val="DBFED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SOUND</a:t>
            </a:r>
            <a:endParaRPr>
              <a:latin typeface="Open Sans"/>
              <a:ea typeface="Open Sans"/>
              <a:cs typeface="Open Sans"/>
              <a:sym typeface="Open Sans"/>
            </a:endParaRPr>
          </a:p>
        </p:txBody>
      </p:sp>
      <p:sp>
        <p:nvSpPr>
          <p:cNvPr id="199" name="Google Shape;199;p5"/>
          <p:cNvSpPr/>
          <p:nvPr/>
        </p:nvSpPr>
        <p:spPr>
          <a:xfrm>
            <a:off x="5253201" y="5971575"/>
            <a:ext cx="957300" cy="450300"/>
          </a:xfrm>
          <a:prstGeom prst="flowChartAlternateProcess">
            <a:avLst/>
          </a:prstGeom>
          <a:solidFill>
            <a:srgbClr val="DBFED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TIME</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6"/>
          <p:cNvSpPr txBox="1"/>
          <p:nvPr>
            <p:ph type="title"/>
          </p:nvPr>
        </p:nvSpPr>
        <p:spPr>
          <a:xfrm>
            <a:off x="576072" y="365125"/>
            <a:ext cx="10771632"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Open Sans"/>
              <a:buNone/>
            </a:pPr>
            <a:r>
              <a:rPr lang="en-US"/>
              <a:t>IMPLEMENTATION -- </a:t>
            </a:r>
            <a:r>
              <a:rPr i="1" lang="en-US"/>
              <a:t>INITIAL PLAN</a:t>
            </a:r>
            <a:endParaRPr/>
          </a:p>
        </p:txBody>
      </p:sp>
      <p:sp>
        <p:nvSpPr>
          <p:cNvPr id="205" name="Google Shape;20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 name="Google Shape;206;p6"/>
          <p:cNvSpPr txBox="1"/>
          <p:nvPr/>
        </p:nvSpPr>
        <p:spPr>
          <a:xfrm>
            <a:off x="544200" y="1690700"/>
            <a:ext cx="21462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lt1"/>
                </a:solidFill>
                <a:latin typeface="Open Sans"/>
                <a:ea typeface="Open Sans"/>
                <a:cs typeface="Open Sans"/>
                <a:sym typeface="Open Sans"/>
              </a:rPr>
              <a:t> SENSORS:</a:t>
            </a:r>
            <a:endParaRPr b="1" sz="2800">
              <a:solidFill>
                <a:schemeClr val="lt1"/>
              </a:solidFill>
              <a:latin typeface="Open Sans"/>
              <a:ea typeface="Open Sans"/>
              <a:cs typeface="Open Sans"/>
              <a:sym typeface="Open Sans"/>
            </a:endParaRPr>
          </a:p>
        </p:txBody>
      </p:sp>
      <p:pic>
        <p:nvPicPr>
          <p:cNvPr descr="Temperature sensor is the latest addition to Honor's upcoming smartphone |  Business Insider India" id="207" name="Google Shape;207;p6"/>
          <p:cNvPicPr preferRelativeResize="0"/>
          <p:nvPr/>
        </p:nvPicPr>
        <p:blipFill rotWithShape="1">
          <a:blip r:embed="rId3">
            <a:alphaModFix/>
          </a:blip>
          <a:srcRect b="0" l="18275" r="12076" t="0"/>
          <a:stretch/>
        </p:blipFill>
        <p:spPr>
          <a:xfrm>
            <a:off x="4287976" y="2711313"/>
            <a:ext cx="2493625" cy="2023625"/>
          </a:xfrm>
          <a:prstGeom prst="rect">
            <a:avLst/>
          </a:prstGeom>
          <a:noFill/>
          <a:ln>
            <a:noFill/>
          </a:ln>
        </p:spPr>
      </p:pic>
      <p:pic>
        <p:nvPicPr>
          <p:cNvPr descr="Trakkit THS - WiFi Temperature &amp; Humidity Sensor" id="208" name="Google Shape;208;p6"/>
          <p:cNvPicPr preferRelativeResize="0"/>
          <p:nvPr/>
        </p:nvPicPr>
        <p:blipFill rotWithShape="1">
          <a:blip r:embed="rId4">
            <a:alphaModFix/>
          </a:blip>
          <a:srcRect b="0" l="10247" r="16556" t="0"/>
          <a:stretch/>
        </p:blipFill>
        <p:spPr>
          <a:xfrm>
            <a:off x="7110650" y="2649975"/>
            <a:ext cx="2644775" cy="2146300"/>
          </a:xfrm>
          <a:prstGeom prst="rect">
            <a:avLst/>
          </a:prstGeom>
          <a:noFill/>
          <a:ln>
            <a:noFill/>
          </a:ln>
        </p:spPr>
      </p:pic>
      <p:pic>
        <p:nvPicPr>
          <p:cNvPr descr="RainPoint Smart + Outdoor Air Humidity Sensor – RainPoint Irrigation" id="209" name="Google Shape;209;p6"/>
          <p:cNvPicPr preferRelativeResize="0"/>
          <p:nvPr/>
        </p:nvPicPr>
        <p:blipFill rotWithShape="1">
          <a:blip r:embed="rId5">
            <a:alphaModFix/>
          </a:blip>
          <a:srcRect b="0" l="22254" r="12919" t="0"/>
          <a:stretch/>
        </p:blipFill>
        <p:spPr>
          <a:xfrm>
            <a:off x="9933300" y="2650025"/>
            <a:ext cx="1714500" cy="2146200"/>
          </a:xfrm>
          <a:prstGeom prst="rect">
            <a:avLst/>
          </a:prstGeom>
          <a:noFill/>
          <a:ln>
            <a:noFill/>
          </a:ln>
        </p:spPr>
      </p:pic>
      <p:pic>
        <p:nvPicPr>
          <p:cNvPr descr="Sound and Noise Detector - Apps on Google Play" id="210" name="Google Shape;210;p6"/>
          <p:cNvPicPr preferRelativeResize="0"/>
          <p:nvPr/>
        </p:nvPicPr>
        <p:blipFill rotWithShape="1">
          <a:blip r:embed="rId6">
            <a:alphaModFix/>
          </a:blip>
          <a:srcRect b="0" l="0" r="0" t="0"/>
          <a:stretch/>
        </p:blipFill>
        <p:spPr>
          <a:xfrm>
            <a:off x="2576100" y="2594850"/>
            <a:ext cx="1533997" cy="2256550"/>
          </a:xfrm>
          <a:prstGeom prst="rect">
            <a:avLst/>
          </a:prstGeom>
          <a:noFill/>
          <a:ln>
            <a:noFill/>
          </a:ln>
        </p:spPr>
      </p:pic>
      <p:pic>
        <p:nvPicPr>
          <p:cNvPr id="211" name="Google Shape;211;p6"/>
          <p:cNvPicPr preferRelativeResize="0"/>
          <p:nvPr/>
        </p:nvPicPr>
        <p:blipFill>
          <a:blip r:embed="rId7">
            <a:alphaModFix/>
          </a:blip>
          <a:stretch>
            <a:fillRect/>
          </a:stretch>
        </p:blipFill>
        <p:spPr>
          <a:xfrm>
            <a:off x="544200" y="2594850"/>
            <a:ext cx="1854025" cy="2256552"/>
          </a:xfrm>
          <a:prstGeom prst="rect">
            <a:avLst/>
          </a:prstGeom>
          <a:noFill/>
          <a:ln>
            <a:noFill/>
          </a:ln>
        </p:spPr>
      </p:pic>
      <p:sp>
        <p:nvSpPr>
          <p:cNvPr id="212" name="Google Shape;212;p6"/>
          <p:cNvSpPr txBox="1"/>
          <p:nvPr/>
        </p:nvSpPr>
        <p:spPr>
          <a:xfrm>
            <a:off x="544200" y="5029200"/>
            <a:ext cx="18540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lt1"/>
                </a:solidFill>
                <a:latin typeface="Open Sans"/>
                <a:ea typeface="Open Sans"/>
                <a:cs typeface="Open Sans"/>
                <a:sym typeface="Open Sans"/>
              </a:rPr>
              <a:t>LIGHT</a:t>
            </a:r>
            <a:endParaRPr b="1" sz="2800">
              <a:solidFill>
                <a:schemeClr val="lt1"/>
              </a:solidFill>
              <a:latin typeface="Open Sans"/>
              <a:ea typeface="Open Sans"/>
              <a:cs typeface="Open Sans"/>
              <a:sym typeface="Open Sans"/>
            </a:endParaRPr>
          </a:p>
        </p:txBody>
      </p:sp>
      <p:sp>
        <p:nvSpPr>
          <p:cNvPr id="213" name="Google Shape;213;p6"/>
          <p:cNvSpPr txBox="1"/>
          <p:nvPr/>
        </p:nvSpPr>
        <p:spPr>
          <a:xfrm>
            <a:off x="2576100" y="5029200"/>
            <a:ext cx="15339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lt1"/>
                </a:solidFill>
                <a:latin typeface="Open Sans"/>
                <a:ea typeface="Open Sans"/>
                <a:cs typeface="Open Sans"/>
                <a:sym typeface="Open Sans"/>
              </a:rPr>
              <a:t>SOUND</a:t>
            </a:r>
            <a:endParaRPr b="1" sz="2800">
              <a:solidFill>
                <a:schemeClr val="lt1"/>
              </a:solidFill>
              <a:latin typeface="Open Sans"/>
              <a:ea typeface="Open Sans"/>
              <a:cs typeface="Open Sans"/>
              <a:sym typeface="Open Sans"/>
            </a:endParaRPr>
          </a:p>
        </p:txBody>
      </p:sp>
      <p:sp>
        <p:nvSpPr>
          <p:cNvPr id="214" name="Google Shape;214;p6"/>
          <p:cNvSpPr txBox="1"/>
          <p:nvPr/>
        </p:nvSpPr>
        <p:spPr>
          <a:xfrm>
            <a:off x="4287900" y="5029200"/>
            <a:ext cx="26448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lt1"/>
                </a:solidFill>
                <a:latin typeface="Open Sans"/>
                <a:ea typeface="Open Sans"/>
                <a:cs typeface="Open Sans"/>
                <a:sym typeface="Open Sans"/>
              </a:rPr>
              <a:t>CAMERA</a:t>
            </a:r>
            <a:endParaRPr b="1" sz="2800">
              <a:solidFill>
                <a:schemeClr val="lt1"/>
              </a:solidFill>
              <a:latin typeface="Open Sans"/>
              <a:ea typeface="Open Sans"/>
              <a:cs typeface="Open Sans"/>
              <a:sym typeface="Open Sans"/>
            </a:endParaRPr>
          </a:p>
        </p:txBody>
      </p:sp>
      <p:sp>
        <p:nvSpPr>
          <p:cNvPr id="215" name="Google Shape;215;p6"/>
          <p:cNvSpPr txBox="1"/>
          <p:nvPr/>
        </p:nvSpPr>
        <p:spPr>
          <a:xfrm>
            <a:off x="7110600" y="5029200"/>
            <a:ext cx="2644800" cy="5460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b="1" lang="en-US" sz="2800">
                <a:solidFill>
                  <a:schemeClr val="lt1"/>
                </a:solidFill>
                <a:latin typeface="Open Sans"/>
                <a:ea typeface="Open Sans"/>
                <a:cs typeface="Open Sans"/>
                <a:sym typeface="Open Sans"/>
              </a:rPr>
              <a:t>TEMPERATURE</a:t>
            </a:r>
            <a:endParaRPr b="1" sz="2800">
              <a:solidFill>
                <a:schemeClr val="lt1"/>
              </a:solidFill>
              <a:latin typeface="Open Sans"/>
              <a:ea typeface="Open Sans"/>
              <a:cs typeface="Open Sans"/>
              <a:sym typeface="Open Sans"/>
            </a:endParaRPr>
          </a:p>
        </p:txBody>
      </p:sp>
      <p:sp>
        <p:nvSpPr>
          <p:cNvPr id="216" name="Google Shape;216;p6"/>
          <p:cNvSpPr txBox="1"/>
          <p:nvPr/>
        </p:nvSpPr>
        <p:spPr>
          <a:xfrm>
            <a:off x="9933300" y="5029200"/>
            <a:ext cx="1854000" cy="5460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b="1" lang="en-US" sz="2800">
                <a:solidFill>
                  <a:schemeClr val="lt1"/>
                </a:solidFill>
                <a:latin typeface="Open Sans"/>
                <a:ea typeface="Open Sans"/>
                <a:cs typeface="Open Sans"/>
                <a:sym typeface="Open Sans"/>
              </a:rPr>
              <a:t>HUMIDITY</a:t>
            </a:r>
            <a:endParaRPr b="1" sz="28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a055d8c8a6_0_7"/>
          <p:cNvSpPr txBox="1"/>
          <p:nvPr>
            <p:ph type="title"/>
          </p:nvPr>
        </p:nvSpPr>
        <p:spPr>
          <a:xfrm>
            <a:off x="576072" y="365125"/>
            <a:ext cx="1077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Human Detection</a:t>
            </a:r>
            <a:endParaRPr/>
          </a:p>
        </p:txBody>
      </p:sp>
      <p:sp>
        <p:nvSpPr>
          <p:cNvPr id="223" name="Google Shape;223;g2a055d8c8a6_0_7"/>
          <p:cNvSpPr txBox="1"/>
          <p:nvPr>
            <p:ph idx="1" type="body"/>
          </p:nvPr>
        </p:nvSpPr>
        <p:spPr>
          <a:xfrm>
            <a:off x="576072" y="1825625"/>
            <a:ext cx="10771500" cy="43512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000"/>
              </a:spcBef>
              <a:spcAft>
                <a:spcPts val="0"/>
              </a:spcAft>
              <a:buSzPct val="100000"/>
              <a:buAutoNum type="arabicPeriod"/>
            </a:pPr>
            <a:r>
              <a:rPr b="1" lang="en-US"/>
              <a:t>YOLO</a:t>
            </a:r>
            <a:endParaRPr b="1"/>
          </a:p>
          <a:p>
            <a:pPr indent="0" lvl="0" marL="457200" rtl="0" algn="l">
              <a:lnSpc>
                <a:spcPct val="115000"/>
              </a:lnSpc>
              <a:spcBef>
                <a:spcPts val="1000"/>
              </a:spcBef>
              <a:spcAft>
                <a:spcPts val="0"/>
              </a:spcAft>
              <a:buNone/>
            </a:pPr>
            <a:r>
              <a:rPr lang="en-US"/>
              <a:t>YOLO, which stands for "You Only Look Once," is a popular object detection algorithm in computer vision. YOLO is designed to perform real-time object detection by dividing an image into a grid and predicting bounding boxes and class probabilities for objects within each grid cell.</a:t>
            </a:r>
            <a:endParaRPr/>
          </a:p>
          <a:p>
            <a:pPr indent="0" lvl="0" marL="457200" rtl="0" algn="l">
              <a:spcBef>
                <a:spcPts val="1000"/>
              </a:spcBef>
              <a:spcAft>
                <a:spcPts val="0"/>
              </a:spcAft>
              <a:buNone/>
            </a:pPr>
            <a:r>
              <a:t/>
            </a:r>
            <a:endParaRPr/>
          </a:p>
          <a:p>
            <a:pPr indent="-366395" lvl="0" marL="457200" rtl="0" algn="l">
              <a:spcBef>
                <a:spcPts val="1000"/>
              </a:spcBef>
              <a:spcAft>
                <a:spcPts val="0"/>
              </a:spcAft>
              <a:buSzPct val="100000"/>
              <a:buAutoNum type="arabicPeriod"/>
            </a:pPr>
            <a:r>
              <a:rPr b="1" lang="en-US"/>
              <a:t>Bayesian Crowd Counting</a:t>
            </a:r>
            <a:endParaRPr b="1"/>
          </a:p>
          <a:p>
            <a:pPr indent="0" lvl="0" marL="457200" rtl="0" algn="l">
              <a:lnSpc>
                <a:spcPct val="115000"/>
              </a:lnSpc>
              <a:spcBef>
                <a:spcPts val="1000"/>
              </a:spcBef>
              <a:spcAft>
                <a:spcPts val="0"/>
              </a:spcAft>
              <a:buNone/>
            </a:pPr>
            <a:r>
              <a:rPr lang="en-US"/>
              <a:t>An approach to estimating the number of people or objects in a crowd using Bayesian methods. This technique leverages Bayesian statistics, which is a framework for updating probabilities based on prior knowledge and new evidence. In the context of crowd counting, Bayesian methods provide a way to model uncertainty and incorporate various sources of information.</a:t>
            </a:r>
            <a:endParaRPr/>
          </a:p>
        </p:txBody>
      </p:sp>
      <p:sp>
        <p:nvSpPr>
          <p:cNvPr id="224" name="Google Shape;224;g2a055d8c8a6_0_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9fe30dde5d_2_127"/>
          <p:cNvSpPr txBox="1"/>
          <p:nvPr>
            <p:ph type="title"/>
          </p:nvPr>
        </p:nvSpPr>
        <p:spPr>
          <a:xfrm>
            <a:off x="576072" y="321250"/>
            <a:ext cx="1077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Arial"/>
                <a:ea typeface="Arial"/>
                <a:cs typeface="Arial"/>
                <a:sym typeface="Arial"/>
              </a:rPr>
              <a:t>Prediction of States</a:t>
            </a:r>
            <a:endParaRPr/>
          </a:p>
        </p:txBody>
      </p:sp>
      <p:sp>
        <p:nvSpPr>
          <p:cNvPr id="231" name="Google Shape;231;g29fe30dde5d_2_127"/>
          <p:cNvSpPr txBox="1"/>
          <p:nvPr>
            <p:ph idx="1" type="body"/>
          </p:nvPr>
        </p:nvSpPr>
        <p:spPr>
          <a:xfrm>
            <a:off x="576075" y="1447650"/>
            <a:ext cx="10771500" cy="5273700"/>
          </a:xfrm>
          <a:prstGeom prst="rect">
            <a:avLst/>
          </a:prstGeom>
        </p:spPr>
        <p:txBody>
          <a:bodyPr anchorCtr="0" anchor="t" bIns="45700" lIns="91425" spcFirstLastPara="1" rIns="91425" wrap="square" tIns="45700">
            <a:noAutofit/>
          </a:bodyPr>
          <a:lstStyle/>
          <a:p>
            <a:pPr indent="0" lvl="0" marL="457200" rtl="0" algn="l">
              <a:lnSpc>
                <a:spcPct val="70000"/>
              </a:lnSpc>
              <a:spcBef>
                <a:spcPts val="1000"/>
              </a:spcBef>
              <a:spcAft>
                <a:spcPts val="0"/>
              </a:spcAft>
              <a:buNone/>
            </a:pPr>
            <a:r>
              <a:t/>
            </a:r>
            <a:endParaRPr sz="1875">
              <a:latin typeface="Arial"/>
              <a:ea typeface="Arial"/>
              <a:cs typeface="Arial"/>
              <a:sym typeface="Arial"/>
            </a:endParaRPr>
          </a:p>
          <a:p>
            <a:pPr indent="-375165" lvl="0" marL="457200" rtl="0" algn="l">
              <a:lnSpc>
                <a:spcPct val="70000"/>
              </a:lnSpc>
              <a:spcBef>
                <a:spcPts val="1000"/>
              </a:spcBef>
              <a:spcAft>
                <a:spcPts val="0"/>
              </a:spcAft>
              <a:buSzPts val="2308"/>
              <a:buFont typeface="Arial"/>
              <a:buAutoNum type="arabicPeriod"/>
            </a:pPr>
            <a:r>
              <a:rPr lang="en-US" sz="2308">
                <a:latin typeface="Arial"/>
                <a:ea typeface="Arial"/>
                <a:cs typeface="Arial"/>
                <a:sym typeface="Arial"/>
              </a:rPr>
              <a:t>Feature Selection: Carefully consider which light and sound features are most important for determining the fountain, light, and music states.</a:t>
            </a:r>
            <a:endParaRPr sz="2308">
              <a:latin typeface="Arial"/>
              <a:ea typeface="Arial"/>
              <a:cs typeface="Arial"/>
              <a:sym typeface="Arial"/>
            </a:endParaRPr>
          </a:p>
          <a:p>
            <a:pPr indent="0" lvl="0" marL="457200" rtl="0" algn="l">
              <a:lnSpc>
                <a:spcPct val="70000"/>
              </a:lnSpc>
              <a:spcBef>
                <a:spcPts val="1000"/>
              </a:spcBef>
              <a:spcAft>
                <a:spcPts val="0"/>
              </a:spcAft>
              <a:buNone/>
            </a:pPr>
            <a:r>
              <a:t/>
            </a:r>
            <a:endParaRPr sz="1875">
              <a:latin typeface="Arial"/>
              <a:ea typeface="Arial"/>
              <a:cs typeface="Arial"/>
              <a:sym typeface="Arial"/>
            </a:endParaRPr>
          </a:p>
          <a:p>
            <a:pPr indent="-368815" lvl="0" marL="457200" rtl="0" algn="l">
              <a:lnSpc>
                <a:spcPct val="70000"/>
              </a:lnSpc>
              <a:spcBef>
                <a:spcPts val="1000"/>
              </a:spcBef>
              <a:spcAft>
                <a:spcPts val="0"/>
              </a:spcAft>
              <a:buSzPts val="2208"/>
              <a:buFont typeface="Arial"/>
              <a:buAutoNum type="arabicPeriod"/>
            </a:pPr>
            <a:r>
              <a:rPr lang="en-US" sz="2250">
                <a:latin typeface="Arial"/>
                <a:ea typeface="Arial"/>
                <a:cs typeface="Arial"/>
                <a:sym typeface="Arial"/>
              </a:rPr>
              <a:t>Creating Dataset: </a:t>
            </a:r>
            <a:r>
              <a:rPr lang="en-US" sz="2308">
                <a:latin typeface="Arial"/>
                <a:ea typeface="Arial"/>
                <a:cs typeface="Arial"/>
                <a:sym typeface="Arial"/>
              </a:rPr>
              <a:t>A dataset was created for training decision trees.</a:t>
            </a:r>
            <a:endParaRPr sz="2308">
              <a:latin typeface="Arial"/>
              <a:ea typeface="Arial"/>
              <a:cs typeface="Arial"/>
              <a:sym typeface="Arial"/>
            </a:endParaRPr>
          </a:p>
          <a:p>
            <a:pPr indent="0" lvl="0" marL="457200" rtl="0" algn="l">
              <a:lnSpc>
                <a:spcPct val="70000"/>
              </a:lnSpc>
              <a:spcBef>
                <a:spcPts val="1000"/>
              </a:spcBef>
              <a:spcAft>
                <a:spcPts val="0"/>
              </a:spcAft>
              <a:buNone/>
            </a:pPr>
            <a:r>
              <a:t/>
            </a:r>
            <a:endParaRPr sz="1791">
              <a:latin typeface="Arial"/>
              <a:ea typeface="Arial"/>
              <a:cs typeface="Arial"/>
              <a:sym typeface="Arial"/>
            </a:endParaRPr>
          </a:p>
          <a:p>
            <a:pPr indent="-375165" lvl="0" marL="457200" rtl="0" algn="l">
              <a:lnSpc>
                <a:spcPct val="70000"/>
              </a:lnSpc>
              <a:spcBef>
                <a:spcPts val="1000"/>
              </a:spcBef>
              <a:spcAft>
                <a:spcPts val="0"/>
              </a:spcAft>
              <a:buSzPts val="2308"/>
              <a:buFont typeface="Arial"/>
              <a:buAutoNum type="arabicPeriod"/>
            </a:pPr>
            <a:r>
              <a:rPr lang="en-US" sz="2308">
                <a:latin typeface="Arial"/>
                <a:ea typeface="Arial"/>
                <a:cs typeface="Arial"/>
                <a:sym typeface="Arial"/>
              </a:rPr>
              <a:t>Train Decision Tree Model: Train the Model using the training set. </a:t>
            </a:r>
            <a:endParaRPr sz="2308">
              <a:latin typeface="Arial"/>
              <a:ea typeface="Arial"/>
              <a:cs typeface="Arial"/>
              <a:sym typeface="Arial"/>
            </a:endParaRPr>
          </a:p>
          <a:p>
            <a:pPr indent="0" lvl="0" marL="457200" rtl="0" algn="l">
              <a:lnSpc>
                <a:spcPct val="70000"/>
              </a:lnSpc>
              <a:spcBef>
                <a:spcPts val="1000"/>
              </a:spcBef>
              <a:spcAft>
                <a:spcPts val="0"/>
              </a:spcAft>
              <a:buNone/>
            </a:pPr>
            <a:r>
              <a:t/>
            </a:r>
            <a:endParaRPr sz="1700">
              <a:latin typeface="Arial"/>
              <a:ea typeface="Arial"/>
              <a:cs typeface="Arial"/>
              <a:sym typeface="Arial"/>
            </a:endParaRPr>
          </a:p>
          <a:p>
            <a:pPr indent="-374650" lvl="0" marL="457200" rtl="0" algn="l">
              <a:lnSpc>
                <a:spcPct val="95000"/>
              </a:lnSpc>
              <a:spcBef>
                <a:spcPts val="1500"/>
              </a:spcBef>
              <a:spcAft>
                <a:spcPts val="0"/>
              </a:spcAft>
              <a:buSzPts val="2300"/>
              <a:buAutoNum type="arabicPeriod"/>
            </a:pPr>
            <a:r>
              <a:rPr lang="en-US" sz="2300">
                <a:latin typeface="Arial"/>
                <a:ea typeface="Arial"/>
                <a:cs typeface="Arial"/>
                <a:sym typeface="Arial"/>
              </a:rPr>
              <a:t>Evaluate Model Performance: Use the test set to assess the model's performance.</a:t>
            </a:r>
            <a:endParaRPr sz="2300">
              <a:latin typeface="Arial"/>
              <a:ea typeface="Arial"/>
              <a:cs typeface="Arial"/>
              <a:sym typeface="Arial"/>
            </a:endParaRPr>
          </a:p>
          <a:p>
            <a:pPr indent="0" lvl="0" marL="0" rtl="0" algn="l">
              <a:lnSpc>
                <a:spcPct val="95000"/>
              </a:lnSpc>
              <a:spcBef>
                <a:spcPts val="1500"/>
              </a:spcBef>
              <a:spcAft>
                <a:spcPts val="0"/>
              </a:spcAft>
              <a:buNone/>
            </a:pPr>
            <a:r>
              <a:t/>
            </a:r>
            <a:endParaRPr sz="1700">
              <a:latin typeface="Arial"/>
              <a:ea typeface="Arial"/>
              <a:cs typeface="Arial"/>
              <a:sym typeface="Arial"/>
            </a:endParaRPr>
          </a:p>
          <a:p>
            <a:pPr indent="-374650" lvl="0" marL="457200" rtl="0" algn="l">
              <a:lnSpc>
                <a:spcPct val="95000"/>
              </a:lnSpc>
              <a:spcBef>
                <a:spcPts val="1500"/>
              </a:spcBef>
              <a:spcAft>
                <a:spcPts val="0"/>
              </a:spcAft>
              <a:buSzPts val="2300"/>
              <a:buAutoNum type="arabicPeriod"/>
            </a:pPr>
            <a:r>
              <a:rPr lang="en-US" sz="2300">
                <a:latin typeface="Arial"/>
                <a:ea typeface="Arial"/>
                <a:cs typeface="Arial"/>
                <a:sym typeface="Arial"/>
              </a:rPr>
              <a:t>Deploy Model: Deploy the model to the actual environment for real-time determination of the fountain, light, and music states.</a:t>
            </a:r>
            <a:endParaRPr sz="2300">
              <a:latin typeface="Arial"/>
              <a:ea typeface="Arial"/>
              <a:cs typeface="Arial"/>
              <a:sym typeface="Arial"/>
            </a:endParaRPr>
          </a:p>
          <a:p>
            <a:pPr indent="0" lvl="0" marL="457200" rtl="0" algn="l">
              <a:lnSpc>
                <a:spcPct val="70000"/>
              </a:lnSpc>
              <a:spcBef>
                <a:spcPts val="1000"/>
              </a:spcBef>
              <a:spcAft>
                <a:spcPts val="0"/>
              </a:spcAft>
              <a:buNone/>
            </a:pPr>
            <a:r>
              <a:t/>
            </a:r>
            <a:endParaRPr sz="2057">
              <a:latin typeface="Arial"/>
              <a:ea typeface="Arial"/>
              <a:cs typeface="Arial"/>
              <a:sym typeface="Arial"/>
            </a:endParaRPr>
          </a:p>
        </p:txBody>
      </p:sp>
      <p:sp>
        <p:nvSpPr>
          <p:cNvPr id="232" name="Google Shape;232;g29fe30dde5d_2_1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2023-11-27T20:25:43Z</dcterms:created>
  <dc:creator>Omar Madjitov</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